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3"/>
  </p:notesMasterIdLst>
  <p:handoutMasterIdLst>
    <p:handoutMasterId r:id="rId24"/>
  </p:handoutMasterIdLst>
  <p:sldIdLst>
    <p:sldId id="256" r:id="rId5"/>
    <p:sldId id="262" r:id="rId6"/>
    <p:sldId id="264" r:id="rId7"/>
    <p:sldId id="276" r:id="rId8"/>
    <p:sldId id="277" r:id="rId9"/>
    <p:sldId id="278" r:id="rId10"/>
    <p:sldId id="279" r:id="rId11"/>
    <p:sldId id="280" r:id="rId12"/>
    <p:sldId id="281" r:id="rId13"/>
    <p:sldId id="282" r:id="rId14"/>
    <p:sldId id="283" r:id="rId15"/>
    <p:sldId id="284" r:id="rId16"/>
    <p:sldId id="285" r:id="rId17"/>
    <p:sldId id="286" r:id="rId18"/>
    <p:sldId id="287" r:id="rId19"/>
    <p:sldId id="288" r:id="rId20"/>
    <p:sldId id="289" r:id="rId21"/>
    <p:sldId id="290" r:id="rId22"/>
  </p:sldIdLst>
  <p:sldSz cx="12188825" cy="6858000"/>
  <p:notesSz cx="6858000" cy="9144000"/>
  <p:defaultTextStyle>
    <a:defPPr rtl="0">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39" userDrawn="1">
          <p15:clr>
            <a:srgbClr val="A4A3A4"/>
          </p15:clr>
        </p15:guide>
        <p15:guide id="2" orient="horz" pos="216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CD86940-B560-4ADB-B44E-E16D77AE41A7}" v="47" dt="2019-12-18T08:31:05.247"/>
  </p1510:revLst>
</p1510:revInfo>
</file>

<file path=ppt/tableStyles.xml><?xml version="1.0" encoding="utf-8"?>
<a:tblStyleLst xmlns:a="http://schemas.openxmlformats.org/drawingml/2006/main" def="{8EC20E35-A176-4012-BC5E-935CFFF8708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599" autoAdjust="0"/>
  </p:normalViewPr>
  <p:slideViewPr>
    <p:cSldViewPr>
      <p:cViewPr varScale="1">
        <p:scale>
          <a:sx n="67" d="100"/>
          <a:sy n="67" d="100"/>
        </p:scale>
        <p:origin x="644" y="48"/>
      </p:cViewPr>
      <p:guideLst>
        <p:guide pos="3839"/>
        <p:guide orient="horz" pos="2160"/>
      </p:guideLst>
    </p:cSldViewPr>
  </p:slideViewPr>
  <p:notesTextViewPr>
    <p:cViewPr>
      <p:scale>
        <a:sx n="1" d="1"/>
        <a:sy n="1" d="1"/>
      </p:scale>
      <p:origin x="0" y="0"/>
    </p:cViewPr>
  </p:notesTextViewPr>
  <p:notesViewPr>
    <p:cSldViewPr showGuides="1">
      <p:cViewPr varScale="1">
        <p:scale>
          <a:sx n="88" d="100"/>
          <a:sy n="88" d="100"/>
        </p:scale>
        <p:origin x="2916" y="7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ieger Rinzema" userId="f5b0a3a2-843e-46e8-bd6c-bfb1073e4372" providerId="ADAL" clId="{A570C48A-849E-4C4D-8C4A-00D16A540B79}"/>
    <pc:docChg chg="custSel addSld delSld modSld">
      <pc:chgData name="Sieger Rinzema" userId="f5b0a3a2-843e-46e8-bd6c-bfb1073e4372" providerId="ADAL" clId="{A570C48A-849E-4C4D-8C4A-00D16A540B79}" dt="2019-12-18T08:31:05.247" v="275"/>
      <pc:docMkLst>
        <pc:docMk/>
      </pc:docMkLst>
      <pc:sldChg chg="modSp">
        <pc:chgData name="Sieger Rinzema" userId="f5b0a3a2-843e-46e8-bd6c-bfb1073e4372" providerId="ADAL" clId="{A570C48A-849E-4C4D-8C4A-00D16A540B79}" dt="2019-12-18T08:10:40.266" v="2" actId="20577"/>
        <pc:sldMkLst>
          <pc:docMk/>
          <pc:sldMk cId="1920111014" sldId="256"/>
        </pc:sldMkLst>
        <pc:spChg chg="mod">
          <ac:chgData name="Sieger Rinzema" userId="f5b0a3a2-843e-46e8-bd6c-bfb1073e4372" providerId="ADAL" clId="{A570C48A-849E-4C4D-8C4A-00D16A540B79}" dt="2019-12-18T08:10:40.266" v="2" actId="20577"/>
          <ac:spMkLst>
            <pc:docMk/>
            <pc:sldMk cId="1920111014" sldId="256"/>
            <ac:spMk id="3" creationId="{00000000-0000-0000-0000-000000000000}"/>
          </ac:spMkLst>
        </pc:spChg>
      </pc:sldChg>
      <pc:sldChg chg="del">
        <pc:chgData name="Sieger Rinzema" userId="f5b0a3a2-843e-46e8-bd6c-bfb1073e4372" providerId="ADAL" clId="{A570C48A-849E-4C4D-8C4A-00D16A540B79}" dt="2019-12-18T08:11:09.519" v="13" actId="2696"/>
        <pc:sldMkLst>
          <pc:docMk/>
          <pc:sldMk cId="3447530824" sldId="265"/>
        </pc:sldMkLst>
      </pc:sldChg>
      <pc:sldChg chg="del">
        <pc:chgData name="Sieger Rinzema" userId="f5b0a3a2-843e-46e8-bd6c-bfb1073e4372" providerId="ADAL" clId="{A570C48A-849E-4C4D-8C4A-00D16A540B79}" dt="2019-12-18T08:10:45.019" v="3" actId="2696"/>
        <pc:sldMkLst>
          <pc:docMk/>
          <pc:sldMk cId="1904301305" sldId="266"/>
        </pc:sldMkLst>
      </pc:sldChg>
      <pc:sldChg chg="del">
        <pc:chgData name="Sieger Rinzema" userId="f5b0a3a2-843e-46e8-bd6c-bfb1073e4372" providerId="ADAL" clId="{A570C48A-849E-4C4D-8C4A-00D16A540B79}" dt="2019-12-18T08:10:45.816" v="4" actId="2696"/>
        <pc:sldMkLst>
          <pc:docMk/>
          <pc:sldMk cId="1526224356" sldId="267"/>
        </pc:sldMkLst>
      </pc:sldChg>
      <pc:sldChg chg="del">
        <pc:chgData name="Sieger Rinzema" userId="f5b0a3a2-843e-46e8-bd6c-bfb1073e4372" providerId="ADAL" clId="{A570C48A-849E-4C4D-8C4A-00D16A540B79}" dt="2019-12-18T08:10:46.222" v="5" actId="2696"/>
        <pc:sldMkLst>
          <pc:docMk/>
          <pc:sldMk cId="889537145" sldId="268"/>
        </pc:sldMkLst>
      </pc:sldChg>
      <pc:sldChg chg="del">
        <pc:chgData name="Sieger Rinzema" userId="f5b0a3a2-843e-46e8-bd6c-bfb1073e4372" providerId="ADAL" clId="{A570C48A-849E-4C4D-8C4A-00D16A540B79}" dt="2019-12-18T08:10:46.550" v="6" actId="2696"/>
        <pc:sldMkLst>
          <pc:docMk/>
          <pc:sldMk cId="3696157364" sldId="269"/>
        </pc:sldMkLst>
      </pc:sldChg>
      <pc:sldChg chg="del">
        <pc:chgData name="Sieger Rinzema" userId="f5b0a3a2-843e-46e8-bd6c-bfb1073e4372" providerId="ADAL" clId="{A570C48A-849E-4C4D-8C4A-00D16A540B79}" dt="2019-12-18T08:10:46.847" v="7" actId="2696"/>
        <pc:sldMkLst>
          <pc:docMk/>
          <pc:sldMk cId="4010054767" sldId="270"/>
        </pc:sldMkLst>
      </pc:sldChg>
      <pc:sldChg chg="del">
        <pc:chgData name="Sieger Rinzema" userId="f5b0a3a2-843e-46e8-bd6c-bfb1073e4372" providerId="ADAL" clId="{A570C48A-849E-4C4D-8C4A-00D16A540B79}" dt="2019-12-18T08:10:47.660" v="8" actId="2696"/>
        <pc:sldMkLst>
          <pc:docMk/>
          <pc:sldMk cId="2294018570" sldId="271"/>
        </pc:sldMkLst>
      </pc:sldChg>
      <pc:sldChg chg="del">
        <pc:chgData name="Sieger Rinzema" userId="f5b0a3a2-843e-46e8-bd6c-bfb1073e4372" providerId="ADAL" clId="{A570C48A-849E-4C4D-8C4A-00D16A540B79}" dt="2019-12-18T08:10:48.457" v="9" actId="2696"/>
        <pc:sldMkLst>
          <pc:docMk/>
          <pc:sldMk cId="2235741413" sldId="272"/>
        </pc:sldMkLst>
      </pc:sldChg>
      <pc:sldChg chg="del">
        <pc:chgData name="Sieger Rinzema" userId="f5b0a3a2-843e-46e8-bd6c-bfb1073e4372" providerId="ADAL" clId="{A570C48A-849E-4C4D-8C4A-00D16A540B79}" dt="2019-12-18T08:10:48.878" v="10" actId="2696"/>
        <pc:sldMkLst>
          <pc:docMk/>
          <pc:sldMk cId="2551598084" sldId="273"/>
        </pc:sldMkLst>
      </pc:sldChg>
      <pc:sldChg chg="del">
        <pc:chgData name="Sieger Rinzema" userId="f5b0a3a2-843e-46e8-bd6c-bfb1073e4372" providerId="ADAL" clId="{A570C48A-849E-4C4D-8C4A-00D16A540B79}" dt="2019-12-18T08:10:49.441" v="11" actId="2696"/>
        <pc:sldMkLst>
          <pc:docMk/>
          <pc:sldMk cId="2278203284" sldId="274"/>
        </pc:sldMkLst>
      </pc:sldChg>
      <pc:sldChg chg="del">
        <pc:chgData name="Sieger Rinzema" userId="f5b0a3a2-843e-46e8-bd6c-bfb1073e4372" providerId="ADAL" clId="{A570C48A-849E-4C4D-8C4A-00D16A540B79}" dt="2019-12-18T08:10:50.175" v="12" actId="2696"/>
        <pc:sldMkLst>
          <pc:docMk/>
          <pc:sldMk cId="3300207861" sldId="275"/>
        </pc:sldMkLst>
      </pc:sldChg>
      <pc:sldChg chg="modSp add">
        <pc:chgData name="Sieger Rinzema" userId="f5b0a3a2-843e-46e8-bd6c-bfb1073e4372" providerId="ADAL" clId="{A570C48A-849E-4C4D-8C4A-00D16A540B79}" dt="2019-12-18T08:12:50.120" v="33" actId="255"/>
        <pc:sldMkLst>
          <pc:docMk/>
          <pc:sldMk cId="2951873100" sldId="278"/>
        </pc:sldMkLst>
        <pc:spChg chg="mod">
          <ac:chgData name="Sieger Rinzema" userId="f5b0a3a2-843e-46e8-bd6c-bfb1073e4372" providerId="ADAL" clId="{A570C48A-849E-4C4D-8C4A-00D16A540B79}" dt="2019-12-18T08:11:50.488" v="15"/>
          <ac:spMkLst>
            <pc:docMk/>
            <pc:sldMk cId="2951873100" sldId="278"/>
            <ac:spMk id="2" creationId="{07737286-1EDE-404A-BF77-7EA98774A028}"/>
          </ac:spMkLst>
        </pc:spChg>
        <pc:spChg chg="mod">
          <ac:chgData name="Sieger Rinzema" userId="f5b0a3a2-843e-46e8-bd6c-bfb1073e4372" providerId="ADAL" clId="{A570C48A-849E-4C4D-8C4A-00D16A540B79}" dt="2019-12-18T08:12:50.120" v="33" actId="255"/>
          <ac:spMkLst>
            <pc:docMk/>
            <pc:sldMk cId="2951873100" sldId="278"/>
            <ac:spMk id="3" creationId="{97A6E6F9-E293-45D4-A74A-A0D82A0CF210}"/>
          </ac:spMkLst>
        </pc:spChg>
      </pc:sldChg>
      <pc:sldChg chg="modSp add">
        <pc:chgData name="Sieger Rinzema" userId="f5b0a3a2-843e-46e8-bd6c-bfb1073e4372" providerId="ADAL" clId="{A570C48A-849E-4C4D-8C4A-00D16A540B79}" dt="2019-12-18T08:13:32.180" v="48"/>
        <pc:sldMkLst>
          <pc:docMk/>
          <pc:sldMk cId="772508714" sldId="279"/>
        </pc:sldMkLst>
        <pc:spChg chg="mod">
          <ac:chgData name="Sieger Rinzema" userId="f5b0a3a2-843e-46e8-bd6c-bfb1073e4372" providerId="ADAL" clId="{A570C48A-849E-4C4D-8C4A-00D16A540B79}" dt="2019-12-18T08:13:32.180" v="48"/>
          <ac:spMkLst>
            <pc:docMk/>
            <pc:sldMk cId="772508714" sldId="279"/>
            <ac:spMk id="2" creationId="{C97020AE-C6AE-488A-9915-5D156385DF6E}"/>
          </ac:spMkLst>
        </pc:spChg>
        <pc:spChg chg="mod">
          <ac:chgData name="Sieger Rinzema" userId="f5b0a3a2-843e-46e8-bd6c-bfb1073e4372" providerId="ADAL" clId="{A570C48A-849E-4C4D-8C4A-00D16A540B79}" dt="2019-12-18T08:13:23.851" v="47" actId="255"/>
          <ac:spMkLst>
            <pc:docMk/>
            <pc:sldMk cId="772508714" sldId="279"/>
            <ac:spMk id="3" creationId="{2FBFF733-116A-41F6-872E-08E6082333F9}"/>
          </ac:spMkLst>
        </pc:spChg>
      </pc:sldChg>
      <pc:sldChg chg="modSp add">
        <pc:chgData name="Sieger Rinzema" userId="f5b0a3a2-843e-46e8-bd6c-bfb1073e4372" providerId="ADAL" clId="{A570C48A-849E-4C4D-8C4A-00D16A540B79}" dt="2019-12-18T08:14:44.120" v="71" actId="6549"/>
        <pc:sldMkLst>
          <pc:docMk/>
          <pc:sldMk cId="1105432095" sldId="280"/>
        </pc:sldMkLst>
        <pc:spChg chg="mod">
          <ac:chgData name="Sieger Rinzema" userId="f5b0a3a2-843e-46e8-bd6c-bfb1073e4372" providerId="ADAL" clId="{A570C48A-849E-4C4D-8C4A-00D16A540B79}" dt="2019-12-18T08:13:59.684" v="51" actId="14100"/>
          <ac:spMkLst>
            <pc:docMk/>
            <pc:sldMk cId="1105432095" sldId="280"/>
            <ac:spMk id="2" creationId="{1D451ECF-17A6-4492-9D1D-305DA6A2A31F}"/>
          </ac:spMkLst>
        </pc:spChg>
        <pc:spChg chg="mod">
          <ac:chgData name="Sieger Rinzema" userId="f5b0a3a2-843e-46e8-bd6c-bfb1073e4372" providerId="ADAL" clId="{A570C48A-849E-4C4D-8C4A-00D16A540B79}" dt="2019-12-18T08:14:44.120" v="71" actId="6549"/>
          <ac:spMkLst>
            <pc:docMk/>
            <pc:sldMk cId="1105432095" sldId="280"/>
            <ac:spMk id="3" creationId="{E9D44B45-6169-4245-945E-BA073EF56427}"/>
          </ac:spMkLst>
        </pc:spChg>
      </pc:sldChg>
      <pc:sldChg chg="modSp add">
        <pc:chgData name="Sieger Rinzema" userId="f5b0a3a2-843e-46e8-bd6c-bfb1073e4372" providerId="ADAL" clId="{A570C48A-849E-4C4D-8C4A-00D16A540B79}" dt="2019-12-18T08:16:26.018" v="96" actId="207"/>
        <pc:sldMkLst>
          <pc:docMk/>
          <pc:sldMk cId="2292965823" sldId="281"/>
        </pc:sldMkLst>
        <pc:spChg chg="mod">
          <ac:chgData name="Sieger Rinzema" userId="f5b0a3a2-843e-46e8-bd6c-bfb1073e4372" providerId="ADAL" clId="{A570C48A-849E-4C4D-8C4A-00D16A540B79}" dt="2019-12-18T08:15:10.618" v="73"/>
          <ac:spMkLst>
            <pc:docMk/>
            <pc:sldMk cId="2292965823" sldId="281"/>
            <ac:spMk id="2" creationId="{87958729-450D-4DA2-9415-1CCF25860B30}"/>
          </ac:spMkLst>
        </pc:spChg>
        <pc:spChg chg="mod">
          <ac:chgData name="Sieger Rinzema" userId="f5b0a3a2-843e-46e8-bd6c-bfb1073e4372" providerId="ADAL" clId="{A570C48A-849E-4C4D-8C4A-00D16A540B79}" dt="2019-12-18T08:16:26.018" v="96" actId="207"/>
          <ac:spMkLst>
            <pc:docMk/>
            <pc:sldMk cId="2292965823" sldId="281"/>
            <ac:spMk id="3" creationId="{52F21E39-EF7C-4EA3-AEA6-9B38A7DE3862}"/>
          </ac:spMkLst>
        </pc:spChg>
      </pc:sldChg>
      <pc:sldChg chg="modSp add">
        <pc:chgData name="Sieger Rinzema" userId="f5b0a3a2-843e-46e8-bd6c-bfb1073e4372" providerId="ADAL" clId="{A570C48A-849E-4C4D-8C4A-00D16A540B79}" dt="2019-12-18T08:17:23.723" v="124" actId="20577"/>
        <pc:sldMkLst>
          <pc:docMk/>
          <pc:sldMk cId="3359432810" sldId="282"/>
        </pc:sldMkLst>
        <pc:spChg chg="mod">
          <ac:chgData name="Sieger Rinzema" userId="f5b0a3a2-843e-46e8-bd6c-bfb1073e4372" providerId="ADAL" clId="{A570C48A-849E-4C4D-8C4A-00D16A540B79}" dt="2019-12-18T08:16:40.267" v="98"/>
          <ac:spMkLst>
            <pc:docMk/>
            <pc:sldMk cId="3359432810" sldId="282"/>
            <ac:spMk id="2" creationId="{C559BBA4-E8D3-456D-919D-EF491C162040}"/>
          </ac:spMkLst>
        </pc:spChg>
        <pc:spChg chg="mod">
          <ac:chgData name="Sieger Rinzema" userId="f5b0a3a2-843e-46e8-bd6c-bfb1073e4372" providerId="ADAL" clId="{A570C48A-849E-4C4D-8C4A-00D16A540B79}" dt="2019-12-18T08:17:23.723" v="124" actId="20577"/>
          <ac:spMkLst>
            <pc:docMk/>
            <pc:sldMk cId="3359432810" sldId="282"/>
            <ac:spMk id="3" creationId="{B184859E-3693-440C-B11F-203981E02E94}"/>
          </ac:spMkLst>
        </pc:spChg>
      </pc:sldChg>
      <pc:sldChg chg="modSp add">
        <pc:chgData name="Sieger Rinzema" userId="f5b0a3a2-843e-46e8-bd6c-bfb1073e4372" providerId="ADAL" clId="{A570C48A-849E-4C4D-8C4A-00D16A540B79}" dt="2019-12-18T08:18:53.899" v="153" actId="255"/>
        <pc:sldMkLst>
          <pc:docMk/>
          <pc:sldMk cId="1342833408" sldId="283"/>
        </pc:sldMkLst>
        <pc:spChg chg="mod">
          <ac:chgData name="Sieger Rinzema" userId="f5b0a3a2-843e-46e8-bd6c-bfb1073e4372" providerId="ADAL" clId="{A570C48A-849E-4C4D-8C4A-00D16A540B79}" dt="2019-12-18T08:17:43.738" v="126"/>
          <ac:spMkLst>
            <pc:docMk/>
            <pc:sldMk cId="1342833408" sldId="283"/>
            <ac:spMk id="2" creationId="{1E43B49A-BD53-4411-A35E-92DDF2F75712}"/>
          </ac:spMkLst>
        </pc:spChg>
        <pc:spChg chg="mod">
          <ac:chgData name="Sieger Rinzema" userId="f5b0a3a2-843e-46e8-bd6c-bfb1073e4372" providerId="ADAL" clId="{A570C48A-849E-4C4D-8C4A-00D16A540B79}" dt="2019-12-18T08:18:53.899" v="153" actId="255"/>
          <ac:spMkLst>
            <pc:docMk/>
            <pc:sldMk cId="1342833408" sldId="283"/>
            <ac:spMk id="3" creationId="{766A21D7-76B2-4415-9E11-F80666C96B06}"/>
          </ac:spMkLst>
        </pc:spChg>
      </pc:sldChg>
      <pc:sldChg chg="modSp add">
        <pc:chgData name="Sieger Rinzema" userId="f5b0a3a2-843e-46e8-bd6c-bfb1073e4372" providerId="ADAL" clId="{A570C48A-849E-4C4D-8C4A-00D16A540B79}" dt="2019-12-18T08:20:09.403" v="178" actId="20577"/>
        <pc:sldMkLst>
          <pc:docMk/>
          <pc:sldMk cId="3485688688" sldId="284"/>
        </pc:sldMkLst>
        <pc:spChg chg="mod">
          <ac:chgData name="Sieger Rinzema" userId="f5b0a3a2-843e-46e8-bd6c-bfb1073e4372" providerId="ADAL" clId="{A570C48A-849E-4C4D-8C4A-00D16A540B79}" dt="2019-12-18T08:19:05.087" v="155"/>
          <ac:spMkLst>
            <pc:docMk/>
            <pc:sldMk cId="3485688688" sldId="284"/>
            <ac:spMk id="2" creationId="{1E3B9DC9-95B7-4B08-9A5F-1066AD5DC432}"/>
          </ac:spMkLst>
        </pc:spChg>
        <pc:spChg chg="mod">
          <ac:chgData name="Sieger Rinzema" userId="f5b0a3a2-843e-46e8-bd6c-bfb1073e4372" providerId="ADAL" clId="{A570C48A-849E-4C4D-8C4A-00D16A540B79}" dt="2019-12-18T08:20:09.403" v="178" actId="20577"/>
          <ac:spMkLst>
            <pc:docMk/>
            <pc:sldMk cId="3485688688" sldId="284"/>
            <ac:spMk id="3" creationId="{7EA73E8E-D317-4051-B92F-CF27F5042419}"/>
          </ac:spMkLst>
        </pc:spChg>
      </pc:sldChg>
      <pc:sldChg chg="addSp delSp modSp add">
        <pc:chgData name="Sieger Rinzema" userId="f5b0a3a2-843e-46e8-bd6c-bfb1073e4372" providerId="ADAL" clId="{A570C48A-849E-4C4D-8C4A-00D16A540B79}" dt="2019-12-18T08:26:45.621" v="229" actId="27636"/>
        <pc:sldMkLst>
          <pc:docMk/>
          <pc:sldMk cId="620295550" sldId="285"/>
        </pc:sldMkLst>
        <pc:spChg chg="mod">
          <ac:chgData name="Sieger Rinzema" userId="f5b0a3a2-843e-46e8-bd6c-bfb1073e4372" providerId="ADAL" clId="{A570C48A-849E-4C4D-8C4A-00D16A540B79}" dt="2019-12-18T08:23:24.612" v="180"/>
          <ac:spMkLst>
            <pc:docMk/>
            <pc:sldMk cId="620295550" sldId="285"/>
            <ac:spMk id="2" creationId="{DEC1032F-5DD0-48F0-8BA3-FFF8908772BD}"/>
          </ac:spMkLst>
        </pc:spChg>
        <pc:spChg chg="del">
          <ac:chgData name="Sieger Rinzema" userId="f5b0a3a2-843e-46e8-bd6c-bfb1073e4372" providerId="ADAL" clId="{A570C48A-849E-4C4D-8C4A-00D16A540B79}" dt="2019-12-18T08:24:24.778" v="181"/>
          <ac:spMkLst>
            <pc:docMk/>
            <pc:sldMk cId="620295550" sldId="285"/>
            <ac:spMk id="3" creationId="{4F01566F-578E-4B3E-B513-3CA6E1CBA705}"/>
          </ac:spMkLst>
        </pc:spChg>
        <pc:spChg chg="add mod">
          <ac:chgData name="Sieger Rinzema" userId="f5b0a3a2-843e-46e8-bd6c-bfb1073e4372" providerId="ADAL" clId="{A570C48A-849E-4C4D-8C4A-00D16A540B79}" dt="2019-12-18T08:26:45.621" v="229" actId="27636"/>
          <ac:spMkLst>
            <pc:docMk/>
            <pc:sldMk cId="620295550" sldId="285"/>
            <ac:spMk id="6" creationId="{D7B86262-020E-4883-A7AC-9139D714DB7B}"/>
          </ac:spMkLst>
        </pc:spChg>
        <pc:picChg chg="add del mod">
          <ac:chgData name="Sieger Rinzema" userId="f5b0a3a2-843e-46e8-bd6c-bfb1073e4372" providerId="ADAL" clId="{A570C48A-849E-4C4D-8C4A-00D16A540B79}" dt="2019-12-18T08:26:05.080" v="184" actId="478"/>
          <ac:picMkLst>
            <pc:docMk/>
            <pc:sldMk cId="620295550" sldId="285"/>
            <ac:picMk id="4" creationId="{26DDDDB5-D942-4BF5-BC46-6A12F484A3CD}"/>
          </ac:picMkLst>
        </pc:picChg>
      </pc:sldChg>
      <pc:sldChg chg="modSp add">
        <pc:chgData name="Sieger Rinzema" userId="f5b0a3a2-843e-46e8-bd6c-bfb1073e4372" providerId="ADAL" clId="{A570C48A-849E-4C4D-8C4A-00D16A540B79}" dt="2019-12-18T08:27:27.520" v="234" actId="20577"/>
        <pc:sldMkLst>
          <pc:docMk/>
          <pc:sldMk cId="4117288912" sldId="286"/>
        </pc:sldMkLst>
        <pc:spChg chg="mod">
          <ac:chgData name="Sieger Rinzema" userId="f5b0a3a2-843e-46e8-bd6c-bfb1073e4372" providerId="ADAL" clId="{A570C48A-849E-4C4D-8C4A-00D16A540B79}" dt="2019-12-18T08:26:54.964" v="231"/>
          <ac:spMkLst>
            <pc:docMk/>
            <pc:sldMk cId="4117288912" sldId="286"/>
            <ac:spMk id="2" creationId="{C6BF9C47-5022-45D8-AA24-23C464988BCF}"/>
          </ac:spMkLst>
        </pc:spChg>
        <pc:spChg chg="mod">
          <ac:chgData name="Sieger Rinzema" userId="f5b0a3a2-843e-46e8-bd6c-bfb1073e4372" providerId="ADAL" clId="{A570C48A-849E-4C4D-8C4A-00D16A540B79}" dt="2019-12-18T08:27:27.520" v="234" actId="20577"/>
          <ac:spMkLst>
            <pc:docMk/>
            <pc:sldMk cId="4117288912" sldId="286"/>
            <ac:spMk id="3" creationId="{7021D068-8060-49A8-83EB-234868EE8A63}"/>
          </ac:spMkLst>
        </pc:spChg>
      </pc:sldChg>
      <pc:sldChg chg="modSp add">
        <pc:chgData name="Sieger Rinzema" userId="f5b0a3a2-843e-46e8-bd6c-bfb1073e4372" providerId="ADAL" clId="{A570C48A-849E-4C4D-8C4A-00D16A540B79}" dt="2019-12-18T08:28:49.769" v="248" actId="27636"/>
        <pc:sldMkLst>
          <pc:docMk/>
          <pc:sldMk cId="2172806980" sldId="287"/>
        </pc:sldMkLst>
        <pc:spChg chg="mod">
          <ac:chgData name="Sieger Rinzema" userId="f5b0a3a2-843e-46e8-bd6c-bfb1073e4372" providerId="ADAL" clId="{A570C48A-849E-4C4D-8C4A-00D16A540B79}" dt="2019-12-18T08:28:18.072" v="237"/>
          <ac:spMkLst>
            <pc:docMk/>
            <pc:sldMk cId="2172806980" sldId="287"/>
            <ac:spMk id="2" creationId="{19D2A469-158D-4CDE-A51E-73890569ACF3}"/>
          </ac:spMkLst>
        </pc:spChg>
        <pc:spChg chg="mod">
          <ac:chgData name="Sieger Rinzema" userId="f5b0a3a2-843e-46e8-bd6c-bfb1073e4372" providerId="ADAL" clId="{A570C48A-849E-4C4D-8C4A-00D16A540B79}" dt="2019-12-18T08:28:49.769" v="248" actId="27636"/>
          <ac:spMkLst>
            <pc:docMk/>
            <pc:sldMk cId="2172806980" sldId="287"/>
            <ac:spMk id="3" creationId="{86C8E32F-985E-4083-8180-647F3CC2F381}"/>
          </ac:spMkLst>
        </pc:spChg>
      </pc:sldChg>
      <pc:sldChg chg="modSp add">
        <pc:chgData name="Sieger Rinzema" userId="f5b0a3a2-843e-46e8-bd6c-bfb1073e4372" providerId="ADAL" clId="{A570C48A-849E-4C4D-8C4A-00D16A540B79}" dt="2019-12-18T08:29:58.249" v="261" actId="20577"/>
        <pc:sldMkLst>
          <pc:docMk/>
          <pc:sldMk cId="1018356566" sldId="288"/>
        </pc:sldMkLst>
        <pc:spChg chg="mod">
          <ac:chgData name="Sieger Rinzema" userId="f5b0a3a2-843e-46e8-bd6c-bfb1073e4372" providerId="ADAL" clId="{A570C48A-849E-4C4D-8C4A-00D16A540B79}" dt="2019-12-18T08:29:58.249" v="261" actId="20577"/>
          <ac:spMkLst>
            <pc:docMk/>
            <pc:sldMk cId="1018356566" sldId="288"/>
            <ac:spMk id="2" creationId="{3512FBE8-2C3F-401C-AB7B-CDBD1DBCD3F4}"/>
          </ac:spMkLst>
        </pc:spChg>
        <pc:spChg chg="mod">
          <ac:chgData name="Sieger Rinzema" userId="f5b0a3a2-843e-46e8-bd6c-bfb1073e4372" providerId="ADAL" clId="{A570C48A-849E-4C4D-8C4A-00D16A540B79}" dt="2019-12-18T08:29:18.619" v="251" actId="20577"/>
          <ac:spMkLst>
            <pc:docMk/>
            <pc:sldMk cId="1018356566" sldId="288"/>
            <ac:spMk id="3" creationId="{AF2F8A37-9712-4B8B-9498-3A6AF90F3260}"/>
          </ac:spMkLst>
        </pc:spChg>
      </pc:sldChg>
      <pc:sldChg chg="modSp add">
        <pc:chgData name="Sieger Rinzema" userId="f5b0a3a2-843e-46e8-bd6c-bfb1073e4372" providerId="ADAL" clId="{A570C48A-849E-4C4D-8C4A-00D16A540B79}" dt="2019-12-18T08:30:05.583" v="262"/>
        <pc:sldMkLst>
          <pc:docMk/>
          <pc:sldMk cId="287986904" sldId="289"/>
        </pc:sldMkLst>
        <pc:spChg chg="mod">
          <ac:chgData name="Sieger Rinzema" userId="f5b0a3a2-843e-46e8-bd6c-bfb1073e4372" providerId="ADAL" clId="{A570C48A-849E-4C4D-8C4A-00D16A540B79}" dt="2019-12-18T08:30:05.583" v="262"/>
          <ac:spMkLst>
            <pc:docMk/>
            <pc:sldMk cId="287986904" sldId="289"/>
            <ac:spMk id="2" creationId="{26331087-7375-4299-A398-2FE434788268}"/>
          </ac:spMkLst>
        </pc:spChg>
        <pc:spChg chg="mod">
          <ac:chgData name="Sieger Rinzema" userId="f5b0a3a2-843e-46e8-bd6c-bfb1073e4372" providerId="ADAL" clId="{A570C48A-849E-4C4D-8C4A-00D16A540B79}" dt="2019-12-18T08:29:52.640" v="260" actId="27636"/>
          <ac:spMkLst>
            <pc:docMk/>
            <pc:sldMk cId="287986904" sldId="289"/>
            <ac:spMk id="3" creationId="{A0705C6A-3FA3-43E7-811F-11CC6DBE017D}"/>
          </ac:spMkLst>
        </pc:spChg>
      </pc:sldChg>
      <pc:sldChg chg="modSp add">
        <pc:chgData name="Sieger Rinzema" userId="f5b0a3a2-843e-46e8-bd6c-bfb1073e4372" providerId="ADAL" clId="{A570C48A-849E-4C4D-8C4A-00D16A540B79}" dt="2019-12-18T08:31:05.247" v="275"/>
        <pc:sldMkLst>
          <pc:docMk/>
          <pc:sldMk cId="1538318694" sldId="290"/>
        </pc:sldMkLst>
        <pc:spChg chg="mod">
          <ac:chgData name="Sieger Rinzema" userId="f5b0a3a2-843e-46e8-bd6c-bfb1073e4372" providerId="ADAL" clId="{A570C48A-849E-4C4D-8C4A-00D16A540B79}" dt="2019-12-18T08:30:10.968" v="264"/>
          <ac:spMkLst>
            <pc:docMk/>
            <pc:sldMk cId="1538318694" sldId="290"/>
            <ac:spMk id="2" creationId="{9652EF7C-55B4-401D-8338-97A12BDFD30E}"/>
          </ac:spMkLst>
        </pc:spChg>
        <pc:spChg chg="mod">
          <ac:chgData name="Sieger Rinzema" userId="f5b0a3a2-843e-46e8-bd6c-bfb1073e4372" providerId="ADAL" clId="{A570C48A-849E-4C4D-8C4A-00D16A540B79}" dt="2019-12-18T08:31:05.247" v="275"/>
          <ac:spMkLst>
            <pc:docMk/>
            <pc:sldMk cId="1538318694" sldId="290"/>
            <ac:spMk id="3" creationId="{7E000A25-C5E5-4B5B-9D7B-F80F6CDBBBE2}"/>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nl-NL" dirty="0"/>
          </a:p>
        </p:txBody>
      </p:sp>
      <p:sp>
        <p:nvSpPr>
          <p:cNvPr id="3" name="Tijdelijke aanduiding voor datum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rtl="0"/>
            <a:fld id="{40C66D14-5CD3-4EE9-88C1-E0E0745FC62F}" type="datetime1">
              <a:rPr lang="nl-NL" smtClean="0"/>
              <a:t>18-12-2019</a:t>
            </a:fld>
            <a:endParaRPr lang="nl-NL" dirty="0"/>
          </a:p>
        </p:txBody>
      </p:sp>
      <p:sp>
        <p:nvSpPr>
          <p:cNvPr id="4" name="Tijdelijke aanduiding voor voettekst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nl-NL" dirty="0"/>
          </a:p>
        </p:txBody>
      </p:sp>
      <p:sp>
        <p:nvSpPr>
          <p:cNvPr id="5" name="Tijdelijke aanduiding voor dianumm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A850423A-8BCE-448E-A97B-03A88B2B12C1}" type="slidenum">
              <a:rPr lang="nl-NL" smtClean="0"/>
              <a:t>‹nr.›</a:t>
            </a:fld>
            <a:endParaRPr lang="nl-NL" dirty="0"/>
          </a:p>
        </p:txBody>
      </p:sp>
    </p:spTree>
    <p:extLst>
      <p:ext uri="{BB962C8B-B14F-4D97-AF65-F5344CB8AC3E}">
        <p14:creationId xmlns:p14="http://schemas.microsoft.com/office/powerpoint/2010/main" val="40513958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nl-NL" dirty="0"/>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rtl="0"/>
            <a:fld id="{25CDD20F-CAB5-4F3D-801E-267BF0D45B7B}" type="datetime1">
              <a:rPr lang="nl-NL" smtClean="0"/>
              <a:t>18-12-2019</a:t>
            </a:fld>
            <a:endParaRPr lang="nl-NL" dirty="0"/>
          </a:p>
        </p:txBody>
      </p:sp>
      <p:sp>
        <p:nvSpPr>
          <p:cNvPr id="4" name="Tijdelijke aanduiding voor dia-afbeelding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pPr rtl="0"/>
            <a:endParaRPr lang="nl-NL" dirty="0"/>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rtl="0"/>
            <a:r>
              <a:rPr lang="nl-NL" dirty="0"/>
              <a:t>Klik om de tekststijlen van het model te bewerken</a:t>
            </a:r>
          </a:p>
          <a:p>
            <a:pPr lvl="1" rtl="0"/>
            <a:r>
              <a:rPr lang="nl-NL" dirty="0"/>
              <a:t>Tweede niveau</a:t>
            </a:r>
          </a:p>
          <a:p>
            <a:pPr lvl="2" rtl="0"/>
            <a:r>
              <a:rPr lang="nl-NL" dirty="0"/>
              <a:t>Derde niveau</a:t>
            </a:r>
          </a:p>
          <a:p>
            <a:pPr lvl="3" rtl="0"/>
            <a:r>
              <a:rPr lang="nl-NL" dirty="0"/>
              <a:t>Vierde niveau</a:t>
            </a:r>
          </a:p>
          <a:p>
            <a:pPr lvl="4" rtl="0"/>
            <a:r>
              <a:rPr lang="nl-NL" dirty="0"/>
              <a:t>Vijfde niveau</a:t>
            </a:r>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nl-NL" dirty="0"/>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01F2A70B-78F2-4DCF-B53B-C990D2FAFB8A}" type="slidenum">
              <a:rPr lang="nl-NL" smtClean="0"/>
              <a:t>‹nr.›</a:t>
            </a:fld>
            <a:endParaRPr lang="nl-NL" dirty="0"/>
          </a:p>
        </p:txBody>
      </p:sp>
    </p:spTree>
    <p:extLst>
      <p:ext uri="{BB962C8B-B14F-4D97-AF65-F5344CB8AC3E}">
        <p14:creationId xmlns:p14="http://schemas.microsoft.com/office/powerpoint/2010/main" val="2411570515"/>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pPr rtl="0"/>
            <a:fld id="{01F2A70B-78F2-4DCF-B53B-C990D2FAFB8A}" type="slidenum">
              <a:rPr lang="nl-NL" smtClean="0"/>
              <a:t>1</a:t>
            </a:fld>
            <a:endParaRPr lang="nl-NL" dirty="0"/>
          </a:p>
        </p:txBody>
      </p:sp>
    </p:spTree>
    <p:extLst>
      <p:ext uri="{BB962C8B-B14F-4D97-AF65-F5344CB8AC3E}">
        <p14:creationId xmlns:p14="http://schemas.microsoft.com/office/powerpoint/2010/main" val="3271810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2413" y="1905000"/>
            <a:ext cx="9144000" cy="2667000"/>
          </a:xfrm>
        </p:spPr>
        <p:txBody>
          <a:bodyPr rtlCol="0">
            <a:noAutofit/>
          </a:bodyPr>
          <a:lstStyle>
            <a:lvl1pPr>
              <a:defRPr sz="5400"/>
            </a:lvl1pPr>
          </a:lstStyle>
          <a:p>
            <a:pPr rtl="0"/>
            <a:r>
              <a:rPr lang="nl-NL"/>
              <a:t>Klik om stijl te bewerken</a:t>
            </a:r>
            <a:endParaRPr lang="nl-NL" dirty="0"/>
          </a:p>
        </p:txBody>
      </p:sp>
      <p:grpSp>
        <p:nvGrpSpPr>
          <p:cNvPr id="256" name="lijn" descr="Afbeelding van lijn"/>
          <p:cNvGrpSpPr/>
          <p:nvPr/>
        </p:nvGrpSpPr>
        <p:grpSpPr bwMode="invGray">
          <a:xfrm>
            <a:off x="1584896" y="4724400"/>
            <a:ext cx="8631936" cy="64008"/>
            <a:chOff x="-4110038" y="2703513"/>
            <a:chExt cx="17394239" cy="160336"/>
          </a:xfrm>
          <a:solidFill>
            <a:schemeClr val="accent1"/>
          </a:solidFill>
        </p:grpSpPr>
        <p:sp>
          <p:nvSpPr>
            <p:cNvPr id="257" name="Vrije v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58" name="Vrije v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59" name="Vrije v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60" name="Vrije v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61" name="Vrije v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62" name="Vrije v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63" name="Vrije v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64" name="Vrije v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65" name="Vrije v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66" name="Vrije v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67" name="Vrije v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68" name="Vrije v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69" name="Vrije v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70" name="Vrije v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71" name="Vrije v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72" name="Vrije v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73" name="Vrije v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74" name="Vrije v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75" name="Vrije v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76" name="Vrije v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77" name="Vrije v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78" name="Vrije v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79" name="Vrije v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80" name="Vrije v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81" name="Vrije v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82" name="Vrije v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83" name="Vrije v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84" name="Vrije v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85" name="Vrije v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86" name="Vrije v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87" name="Vrije v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88" name="Vrije v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89" name="Vrije v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90" name="Vrije v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91" name="Vrije v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92" name="Vrije v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93" name="Vrije v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94" name="Vrije v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95" name="Vrije v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96" name="Vrije v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97" name="Vrije v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98" name="Vrije v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99" name="Vrije v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00" name="Vrije v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01" name="Vrije v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02" name="Vrije v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03" name="Vrije v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04" name="Vrije v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05" name="Vrije v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06" name="Vrije v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07" name="Vrije v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08" name="Vrije v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09" name="Vrije v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10" name="Vrije v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11" name="Vrije v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12" name="Vrije v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13" name="Vrije v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14" name="Vrije v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15" name="Vrije v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16" name="Vrije v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17" name="Vrije v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18" name="Vrije v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19" name="Vrije v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20" name="Vrije v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21" name="Vrije v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22" name="Vrije v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23" name="Vrije v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24" name="Vrije v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25" name="Vrije v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26" name="Vrije v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27" name="Vrije v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28" name="Vrije v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29" name="Vrije v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30" name="Vrije v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31" name="Vrije v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32" name="Vrije v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33" name="Vrije v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34" name="Vrije v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35" name="Vrije v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36" name="Vrije v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37" name="Vrije v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38" name="Vrije v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39" name="Vrije v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40" name="Vrije v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41" name="Vrije v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42" name="Vrije v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43" name="Vrije v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44" name="Vrije v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45" name="Vrije v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46" name="Vrije v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47" name="Vrije v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48" name="Vrije v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49" name="Vrije v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50" name="Vrije v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51" name="Vrije v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52" name="Vrije v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53" name="Vrije v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54" name="Vrije v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55" name="Vrije v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56" name="Vrije v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57" name="Vrije v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58" name="Vrije v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59" name="Vrije v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60" name="Vrije v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61" name="Vrije v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62" name="Vrije v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63" name="Vrije v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64" name="Vrije v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65" name="Vrije v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66" name="Vrije v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67" name="Vrije v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68" name="Vrije v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69" name="Vrije v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70" name="Vrije v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71" name="Vrije v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72" name="Vrije v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73" name="Vrije v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74" name="Vrije v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75" name="Vrije v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76" name="Vrije v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77" name="Vrije v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78" name="Vrije v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79" name="Vrije v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grpSp>
      <p:sp>
        <p:nvSpPr>
          <p:cNvPr id="3" name="Subtitel 2"/>
          <p:cNvSpPr>
            <a:spLocks noGrp="1"/>
          </p:cNvSpPr>
          <p:nvPr>
            <p:ph type="subTitle" idx="1"/>
          </p:nvPr>
        </p:nvSpPr>
        <p:spPr>
          <a:xfrm>
            <a:off x="1522413" y="5105400"/>
            <a:ext cx="9143999" cy="1066800"/>
          </a:xfrm>
        </p:spPr>
        <p:txBody>
          <a:bodyPr rtlCol="0"/>
          <a:lstStyle>
            <a:lvl1pPr marL="0" indent="0" algn="l">
              <a:spcBef>
                <a:spcPts val="0"/>
              </a:spcBef>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nl-NL"/>
              <a:t>Klikken om de ondertitelstijl van het model te bewerken</a:t>
            </a:r>
            <a:endParaRPr lang="nl-NL" dirty="0"/>
          </a:p>
        </p:txBody>
      </p:sp>
    </p:spTree>
    <p:extLst>
      <p:ext uri="{BB962C8B-B14F-4D97-AF65-F5344CB8AC3E}">
        <p14:creationId xmlns:p14="http://schemas.microsoft.com/office/powerpoint/2010/main" val="674356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rtlCol="0"/>
          <a:lstStyle/>
          <a:p>
            <a:pPr rtl="0"/>
            <a:r>
              <a:rPr lang="nl-NL"/>
              <a:t>Klik om stijl te bewerken</a:t>
            </a:r>
            <a:endParaRPr lang="nl-NL" dirty="0"/>
          </a:p>
        </p:txBody>
      </p:sp>
      <p:grpSp>
        <p:nvGrpSpPr>
          <p:cNvPr id="7" name="lijn" descr="Afbeelding van lijn"/>
          <p:cNvGrpSpPr/>
          <p:nvPr/>
        </p:nvGrpSpPr>
        <p:grpSpPr bwMode="invGray">
          <a:xfrm>
            <a:off x="1522413" y="1514475"/>
            <a:ext cx="10569575" cy="64008"/>
            <a:chOff x="1522413" y="1514475"/>
            <a:chExt cx="10569575" cy="64008"/>
          </a:xfrm>
        </p:grpSpPr>
        <p:sp>
          <p:nvSpPr>
            <p:cNvPr id="8" name="Vrije vorm 7"/>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 name="Vrije vorm 8"/>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0" name="Vrije vorm 9"/>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1" name="Vrije v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2" name="Vrije v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3" name="Vrije v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4" name="Vrije v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5" name="Vrije v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6" name="Vrije v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 name="Vrije v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 name="Vrije v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 name="Vrije v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 name="Vrije v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 name="Vrije v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 name="Vrije v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3" name="Vrije v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4" name="Vrije v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5" name="Vrije v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6" name="Vrije v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7" name="Vrije v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8" name="Vrije v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9" name="Vrije v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30" name="Vrije v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31" name="Vrije v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32" name="Vrije v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33" name="Vrije v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34" name="Vrije v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35" name="Vrije v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36" name="Vrije v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37" name="Vrije v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38" name="Vrije v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39" name="Vrije v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40" name="Vrije v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41" name="Vrije v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42" name="Vrije v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43" name="Vrije v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44" name="Vrije v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45" name="Vrije v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46" name="Vrije v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47" name="Vrije v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48" name="Vrije v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49" name="Vrije v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50" name="Vrije v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51" name="Vrije v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52" name="Vrije v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53" name="Vrije v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54" name="Vrije v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55" name="Vrije v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56" name="Vrije v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57" name="Vrije v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58" name="Vrije v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59" name="Vrije v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0" name="Vrije v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1" name="Vrije v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2" name="Vrije v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3" name="Vrije v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4" name="Vrije v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5" name="Vrije v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6" name="Vrije v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7" name="Vrije v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8" name="Vrije v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9" name="Vrije v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0" name="Vrije v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1" name="Vrije v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2" name="Vrije v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3" name="Vrije v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4" name="Vrije v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5" name="Vrije v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6" name="Vrije v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7" name="Vrije v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8" name="Vrije v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9" name="Vrije v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0" name="Vrije v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1" name="Vrije v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grpSp>
      <p:sp>
        <p:nvSpPr>
          <p:cNvPr id="3" name="Tijdelijke aanduiding voor verticale tekst 2"/>
          <p:cNvSpPr>
            <a:spLocks noGrp="1"/>
          </p:cNvSpPr>
          <p:nvPr>
            <p:ph type="body" orient="vert" idx="1"/>
          </p:nvPr>
        </p:nvSpPr>
        <p:spPr/>
        <p:txBody>
          <a:bodyPr vert="eaVert" rtlCol="0"/>
          <a:lstStyle>
            <a:lvl5pPr>
              <a:defRPr/>
            </a:lvl5pPr>
            <a:lvl6pPr marL="1956816">
              <a:defRPr/>
            </a:lvl6pPr>
            <a:lvl7pPr marL="1956816">
              <a:defRPr/>
            </a:lvl7pPr>
            <a:lvl8pPr marL="1956816">
              <a:defRPr/>
            </a:lvl8pPr>
            <a:lvl9pPr marL="1956816">
              <a:defRPr/>
            </a:lvl9pPr>
          </a:lstStyle>
          <a:p>
            <a:pPr lvl="0" rtl="0"/>
            <a:r>
              <a:rPr lang="nl-NL"/>
              <a:t>Tekststijl van het model bewerken</a:t>
            </a:r>
          </a:p>
          <a:p>
            <a:pPr lvl="1" rtl="0"/>
            <a:r>
              <a:rPr lang="nl-NL"/>
              <a:t>Tweede niveau</a:t>
            </a:r>
          </a:p>
          <a:p>
            <a:pPr lvl="2" rtl="0"/>
            <a:r>
              <a:rPr lang="nl-NL"/>
              <a:t>Derde niveau</a:t>
            </a:r>
          </a:p>
          <a:p>
            <a:pPr lvl="3" rtl="0"/>
            <a:r>
              <a:rPr lang="nl-NL"/>
              <a:t>Vierde niveau</a:t>
            </a:r>
          </a:p>
          <a:p>
            <a:pPr lvl="4" rtl="0"/>
            <a:r>
              <a:rPr lang="nl-NL"/>
              <a:t>Vijfde niveau</a:t>
            </a:r>
            <a:endParaRPr lang="nl-NL" dirty="0"/>
          </a:p>
        </p:txBody>
      </p:sp>
      <p:sp>
        <p:nvSpPr>
          <p:cNvPr id="5" name="Tijdelijke aanduiding voor voettekst 4"/>
          <p:cNvSpPr>
            <a:spLocks noGrp="1"/>
          </p:cNvSpPr>
          <p:nvPr>
            <p:ph type="ftr" sz="quarter" idx="11"/>
          </p:nvPr>
        </p:nvSpPr>
        <p:spPr/>
        <p:txBody>
          <a:bodyPr rtlCol="0"/>
          <a:lstStyle/>
          <a:p>
            <a:pPr rtl="0"/>
            <a:endParaRPr lang="nl-NL" dirty="0"/>
          </a:p>
        </p:txBody>
      </p:sp>
      <p:sp>
        <p:nvSpPr>
          <p:cNvPr id="4" name="Tijdelijke aanduiding voor datum 3"/>
          <p:cNvSpPr>
            <a:spLocks noGrp="1"/>
          </p:cNvSpPr>
          <p:nvPr>
            <p:ph type="dt" sz="half" idx="10"/>
          </p:nvPr>
        </p:nvSpPr>
        <p:spPr/>
        <p:txBody>
          <a:bodyPr rtlCol="0"/>
          <a:lstStyle/>
          <a:p>
            <a:pPr rtl="0"/>
            <a:fld id="{9962EAD9-7313-4352-A34B-E634A10492E7}" type="datetime1">
              <a:rPr lang="nl-NL" smtClean="0"/>
              <a:t>18-12-2019</a:t>
            </a:fld>
            <a:endParaRPr lang="nl-NL" dirty="0"/>
          </a:p>
        </p:txBody>
      </p:sp>
      <p:sp>
        <p:nvSpPr>
          <p:cNvPr id="6" name="Tijdelijke aanduiding voor dianummer 5"/>
          <p:cNvSpPr>
            <a:spLocks noGrp="1"/>
          </p:cNvSpPr>
          <p:nvPr>
            <p:ph type="sldNum" sz="quarter" idx="12"/>
          </p:nvPr>
        </p:nvSpPr>
        <p:spPr/>
        <p:txBody>
          <a:bodyPr rtlCol="0"/>
          <a:lstStyle/>
          <a:p>
            <a:pPr rtl="0"/>
            <a:fld id="{25BA54BD-C84D-46CE-8B72-31BFB26ABA43}" type="slidenum">
              <a:rPr lang="nl-NL" smtClean="0"/>
              <a:t>‹nr.›</a:t>
            </a:fld>
            <a:endParaRPr lang="nl-NL" dirty="0"/>
          </a:p>
        </p:txBody>
      </p:sp>
    </p:spTree>
    <p:extLst>
      <p:ext uri="{BB962C8B-B14F-4D97-AF65-F5344CB8AC3E}">
        <p14:creationId xmlns:p14="http://schemas.microsoft.com/office/powerpoint/2010/main" val="2126793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10361612" y="274639"/>
            <a:ext cx="1371600" cy="5901747"/>
          </a:xfrm>
        </p:spPr>
        <p:txBody>
          <a:bodyPr vert="eaVert" rtlCol="0"/>
          <a:lstStyle/>
          <a:p>
            <a:pPr rtl="0"/>
            <a:r>
              <a:rPr lang="nl-NL"/>
              <a:t>Klik om stijl te bewerken</a:t>
            </a:r>
            <a:endParaRPr lang="nl-NL" dirty="0"/>
          </a:p>
        </p:txBody>
      </p:sp>
      <p:grpSp>
        <p:nvGrpSpPr>
          <p:cNvPr id="7" name="lijn" descr="Afbeelding van lijn"/>
          <p:cNvGrpSpPr/>
          <p:nvPr/>
        </p:nvGrpSpPr>
        <p:grpSpPr bwMode="invGray">
          <a:xfrm rot="5400000">
            <a:off x="6864412" y="3472598"/>
            <a:ext cx="6492240" cy="64008"/>
            <a:chOff x="1522413" y="1514475"/>
            <a:chExt cx="10569575" cy="64008"/>
          </a:xfrm>
        </p:grpSpPr>
        <p:sp>
          <p:nvSpPr>
            <p:cNvPr id="8" name="Vrije v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 name="Vrije v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0" name="Vrije v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1" name="Vrije v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2" name="Vrije v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3" name="Vrije v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4" name="Vrije v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5" name="Vrije v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6" name="Vrije v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 name="Vrije v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 name="Vrije v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 name="Vrije v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 name="Vrije v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 name="Vrije v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 name="Vrije v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3" name="Vrije v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4" name="Vrije v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5" name="Vrije v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6" name="Vrije v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7" name="Vrije v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8" name="Vrije v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9" name="Vrije v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30" name="Vrije v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31" name="Vrije v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32" name="Vrije v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33" name="Vrije v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34" name="Vrije v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35" name="Vrije v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36" name="Vrije v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37" name="Vrije v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38" name="Vrije v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39" name="Vrije v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40" name="Vrije v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41" name="Vrije v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42" name="Vrije v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43" name="Vrije v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44" name="Vrije v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45" name="Vrije v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46" name="Vrije v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47" name="Vrije v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48" name="Vrije v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49" name="Vrije v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50" name="Vrije v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51" name="Vrije v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52" name="Vrije v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53" name="Vrije v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54" name="Vrije v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55" name="Vrije v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56" name="Vrije v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57" name="Vrije v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58" name="Vrije v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59" name="Vrije v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0" name="Vrije v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1" name="Vrije v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2" name="Vrije v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3" name="Vrije v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4" name="Vrije v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5" name="Vrije v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6" name="Vrije v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7" name="Vrije v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8" name="Vrije v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9" name="Vrije v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0" name="Vrije v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1" name="Vrije v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2" name="Vrije v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3" name="Vrije v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4" name="Vrije v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5" name="Vrije v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6" name="Vrije v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7" name="Vrije v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8" name="Vrije v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9" name="Vrije v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0" name="Vrije v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1" name="Vrije v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grpSp>
      <p:sp>
        <p:nvSpPr>
          <p:cNvPr id="3" name="Tijdelijke aanduiding voor verticale tekst 2"/>
          <p:cNvSpPr>
            <a:spLocks noGrp="1"/>
          </p:cNvSpPr>
          <p:nvPr>
            <p:ph type="body" orient="vert" idx="1" hasCustomPrompt="1"/>
          </p:nvPr>
        </p:nvSpPr>
        <p:spPr>
          <a:xfrm>
            <a:off x="608012" y="277813"/>
            <a:ext cx="9144001" cy="5898573"/>
          </a:xfrm>
        </p:spPr>
        <p:txBody>
          <a:bodyPr vert="eaVert" rtlCol="0"/>
          <a:lstStyle>
            <a:lvl5pPr>
              <a:defRPr/>
            </a:lvl5pPr>
            <a:lvl6pPr marL="1261872" indent="0">
              <a:buNone/>
              <a:defRPr/>
            </a:lvl6pPr>
            <a:lvl7pPr>
              <a:defRPr/>
            </a:lvl7pPr>
            <a:lvl8pPr>
              <a:defRPr baseline="0"/>
            </a:lvl8pPr>
            <a:lvl9pPr>
              <a:defRPr baseline="0"/>
            </a:lvl9pPr>
          </a:lstStyle>
          <a:p>
            <a:pPr lvl="0" rtl="0"/>
            <a:r>
              <a:rPr lang="nl-NL" dirty="0"/>
              <a:t>Klik om de tekststijlen van het model te bewerken</a:t>
            </a:r>
          </a:p>
          <a:p>
            <a:pPr lvl="1" rtl="0"/>
            <a:r>
              <a:rPr lang="nl-NL" dirty="0"/>
              <a:t>Tweede niveau</a:t>
            </a:r>
          </a:p>
          <a:p>
            <a:pPr lvl="2" rtl="0"/>
            <a:r>
              <a:rPr lang="nl-NL" dirty="0"/>
              <a:t>Derde niveau</a:t>
            </a:r>
          </a:p>
          <a:p>
            <a:pPr lvl="3" rtl="0"/>
            <a:r>
              <a:rPr lang="nl-NL" dirty="0"/>
              <a:t>Vierde niveau</a:t>
            </a:r>
          </a:p>
          <a:p>
            <a:pPr lvl="4" rtl="0"/>
            <a:r>
              <a:rPr lang="nl-NL" dirty="0"/>
              <a:t>Vijfde niveau</a:t>
            </a:r>
          </a:p>
        </p:txBody>
      </p:sp>
      <p:sp>
        <p:nvSpPr>
          <p:cNvPr id="5" name="Tijdelijke aanduiding voor voettekst 4"/>
          <p:cNvSpPr>
            <a:spLocks noGrp="1"/>
          </p:cNvSpPr>
          <p:nvPr>
            <p:ph type="ftr" sz="quarter" idx="11"/>
          </p:nvPr>
        </p:nvSpPr>
        <p:spPr/>
        <p:txBody>
          <a:bodyPr rtlCol="0"/>
          <a:lstStyle/>
          <a:p>
            <a:pPr rtl="0"/>
            <a:endParaRPr lang="nl-NL" dirty="0"/>
          </a:p>
        </p:txBody>
      </p:sp>
      <p:sp>
        <p:nvSpPr>
          <p:cNvPr id="4" name="Tijdelijke aanduiding voor datum 3"/>
          <p:cNvSpPr>
            <a:spLocks noGrp="1"/>
          </p:cNvSpPr>
          <p:nvPr>
            <p:ph type="dt" sz="half" idx="10"/>
          </p:nvPr>
        </p:nvSpPr>
        <p:spPr/>
        <p:txBody>
          <a:bodyPr rtlCol="0"/>
          <a:lstStyle/>
          <a:p>
            <a:pPr rtl="0"/>
            <a:fld id="{445C041E-204D-45DB-AE00-84DB2FF0C6D1}" type="datetime1">
              <a:rPr lang="nl-NL" smtClean="0"/>
              <a:t>18-12-2019</a:t>
            </a:fld>
            <a:endParaRPr lang="nl-NL" dirty="0"/>
          </a:p>
        </p:txBody>
      </p:sp>
      <p:sp>
        <p:nvSpPr>
          <p:cNvPr id="6" name="Tijdelijke aanduiding voor dianummer 5"/>
          <p:cNvSpPr>
            <a:spLocks noGrp="1"/>
          </p:cNvSpPr>
          <p:nvPr>
            <p:ph type="sldNum" sz="quarter" idx="12"/>
          </p:nvPr>
        </p:nvSpPr>
        <p:spPr/>
        <p:txBody>
          <a:bodyPr rtlCol="0"/>
          <a:lstStyle/>
          <a:p>
            <a:pPr rtl="0"/>
            <a:fld id="{25BA54BD-C84D-46CE-8B72-31BFB26ABA43}" type="slidenum">
              <a:rPr lang="nl-NL" smtClean="0"/>
              <a:t>‹nr.›</a:t>
            </a:fld>
            <a:endParaRPr lang="nl-NL" dirty="0"/>
          </a:p>
        </p:txBody>
      </p:sp>
    </p:spTree>
    <p:extLst>
      <p:ext uri="{BB962C8B-B14F-4D97-AF65-F5344CB8AC3E}">
        <p14:creationId xmlns:p14="http://schemas.microsoft.com/office/powerpoint/2010/main" val="2211791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inhoud">
    <p:spTree>
      <p:nvGrpSpPr>
        <p:cNvPr id="1" name=""/>
        <p:cNvGrpSpPr/>
        <p:nvPr/>
      </p:nvGrpSpPr>
      <p:grpSpPr>
        <a:xfrm>
          <a:off x="0" y="0"/>
          <a:ext cx="0" cy="0"/>
          <a:chOff x="0" y="0"/>
          <a:chExt cx="0" cy="0"/>
        </a:xfrm>
      </p:grpSpPr>
      <p:sp>
        <p:nvSpPr>
          <p:cNvPr id="2" name="Titel 1"/>
          <p:cNvSpPr>
            <a:spLocks noGrp="1"/>
          </p:cNvSpPr>
          <p:nvPr>
            <p:ph type="title"/>
          </p:nvPr>
        </p:nvSpPr>
        <p:spPr>
          <a:xfrm>
            <a:off x="1522414" y="274638"/>
            <a:ext cx="9143998" cy="1020762"/>
          </a:xfrm>
        </p:spPr>
        <p:txBody>
          <a:bodyPr rtlCol="0"/>
          <a:lstStyle/>
          <a:p>
            <a:pPr rtl="0"/>
            <a:r>
              <a:rPr lang="nl-NL"/>
              <a:t>Klik om stijl te bewerken</a:t>
            </a:r>
            <a:endParaRPr lang="nl-NL" dirty="0"/>
          </a:p>
        </p:txBody>
      </p:sp>
      <p:grpSp>
        <p:nvGrpSpPr>
          <p:cNvPr id="167" name="lijn" descr="Afbeelding van lijn"/>
          <p:cNvGrpSpPr/>
          <p:nvPr/>
        </p:nvGrpSpPr>
        <p:grpSpPr bwMode="invGray">
          <a:xfrm>
            <a:off x="1522413" y="1514475"/>
            <a:ext cx="10569575" cy="64008"/>
            <a:chOff x="1522413" y="1514475"/>
            <a:chExt cx="10569575" cy="64008"/>
          </a:xfrm>
        </p:grpSpPr>
        <p:sp>
          <p:nvSpPr>
            <p:cNvPr id="168" name="Vrije v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69" name="Vrije v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0" name="Vrije v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1" name="Vrije v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2" name="Vrije v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3" name="Vrije v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4" name="Vrije v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5" name="Vrije v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6" name="Vrije v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7" name="Vrije v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8" name="Vrije v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9" name="Vrije v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0" name="Vrije v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1" name="Vrije v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2" name="Vrije v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3" name="Vrije v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4" name="Vrije v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5" name="Vrije v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6" name="Vrije v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7" name="Vrije v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8" name="Vrije v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9" name="Vrije v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0" name="Vrije v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1" name="Vrije v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2" name="Vrije v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3" name="Vrije v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4" name="Vrije v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5" name="Vrije v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6" name="Vrije v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7" name="Vrije v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8" name="Vrije v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9" name="Vrije v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0" name="Vrije v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1" name="Vrije v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2" name="Vrije v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3" name="Vrije v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4" name="Vrije v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5" name="Vrije v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6" name="Vrije v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7" name="Vrije v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8" name="Vrije v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9" name="Vrije v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0" name="Vrije v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1" name="Vrije v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2" name="Vrije v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3" name="Vrije v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4" name="Vrije v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5" name="Vrije v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6" name="Vrije v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7" name="Vrije v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8" name="Vrije v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9" name="Vrije v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0" name="Vrije v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1" name="Vrije v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2" name="Vrije v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3" name="Vrije v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4" name="Vrije v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5" name="Vrije v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6" name="Vrije v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7" name="Vrije v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8" name="Vrije v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9" name="Vrije v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30" name="Vrije v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31" name="Vrije v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32" name="Vrije v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33" name="Vrije v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34" name="Vrije v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35" name="Vrije v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36" name="Vrije v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37" name="Vrije v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38" name="Vrije v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39" name="Vrije v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40" name="Vrije v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41" name="Vrije v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grpSp>
      <p:sp>
        <p:nvSpPr>
          <p:cNvPr id="3" name="Tijdelijke aanduiding voor inhoud 2"/>
          <p:cNvSpPr>
            <a:spLocks noGrp="1"/>
          </p:cNvSpPr>
          <p:nvPr>
            <p:ph idx="1"/>
          </p:nvPr>
        </p:nvSpPr>
        <p:spPr/>
        <p:txBody>
          <a:bodyPr rtlCol="0"/>
          <a:lstStyle>
            <a:lvl2pPr marL="548640">
              <a:defRPr/>
            </a:lvl2pPr>
            <a:lvl3pPr marL="777240">
              <a:defRPr/>
            </a:lvl3pPr>
            <a:lvl4pPr marL="1005840">
              <a:defRPr/>
            </a:lvl4pPr>
            <a:lvl5pPr marL="1234440">
              <a:defRPr/>
            </a:lvl5pPr>
            <a:lvl6pPr marL="1463040">
              <a:defRPr baseline="0"/>
            </a:lvl6pPr>
            <a:lvl7pPr marL="1691640">
              <a:defRPr baseline="0"/>
            </a:lvl7pPr>
            <a:lvl8pPr marL="1920240">
              <a:defRPr baseline="0"/>
            </a:lvl8pPr>
            <a:lvl9pPr marL="2148840">
              <a:defRPr baseline="0"/>
            </a:lvl9pPr>
          </a:lstStyle>
          <a:p>
            <a:pPr lvl="0" rtl="0"/>
            <a:r>
              <a:rPr lang="nl-NL"/>
              <a:t>Tekststijl van het model bewerken</a:t>
            </a:r>
          </a:p>
          <a:p>
            <a:pPr lvl="1" rtl="0"/>
            <a:r>
              <a:rPr lang="nl-NL"/>
              <a:t>Tweede niveau</a:t>
            </a:r>
          </a:p>
          <a:p>
            <a:pPr lvl="2" rtl="0"/>
            <a:r>
              <a:rPr lang="nl-NL"/>
              <a:t>Derde niveau</a:t>
            </a:r>
          </a:p>
          <a:p>
            <a:pPr lvl="3" rtl="0"/>
            <a:r>
              <a:rPr lang="nl-NL"/>
              <a:t>Vierde niveau</a:t>
            </a:r>
          </a:p>
          <a:p>
            <a:pPr lvl="4" rtl="0"/>
            <a:r>
              <a:rPr lang="nl-NL"/>
              <a:t>Vijfde niveau</a:t>
            </a:r>
            <a:endParaRPr lang="nl-NL" dirty="0"/>
          </a:p>
        </p:txBody>
      </p:sp>
      <p:sp>
        <p:nvSpPr>
          <p:cNvPr id="5" name="Tijdelijke aanduiding voor voettekst 4"/>
          <p:cNvSpPr>
            <a:spLocks noGrp="1"/>
          </p:cNvSpPr>
          <p:nvPr>
            <p:ph type="ftr" sz="quarter" idx="11"/>
          </p:nvPr>
        </p:nvSpPr>
        <p:spPr/>
        <p:txBody>
          <a:bodyPr rtlCol="0"/>
          <a:lstStyle/>
          <a:p>
            <a:pPr rtl="0"/>
            <a:endParaRPr lang="nl-NL" dirty="0"/>
          </a:p>
        </p:txBody>
      </p:sp>
      <p:sp>
        <p:nvSpPr>
          <p:cNvPr id="4" name="Tijdelijke aanduiding voor datum 3"/>
          <p:cNvSpPr>
            <a:spLocks noGrp="1"/>
          </p:cNvSpPr>
          <p:nvPr>
            <p:ph type="dt" sz="half" idx="10"/>
          </p:nvPr>
        </p:nvSpPr>
        <p:spPr/>
        <p:txBody>
          <a:bodyPr rtlCol="0"/>
          <a:lstStyle/>
          <a:p>
            <a:pPr rtl="0"/>
            <a:fld id="{D6317E5C-2583-4CB2-AD3B-6702C46CE7A5}" type="datetime1">
              <a:rPr lang="nl-NL" smtClean="0"/>
              <a:t>18-12-2019</a:t>
            </a:fld>
            <a:endParaRPr lang="nl-NL" dirty="0"/>
          </a:p>
        </p:txBody>
      </p:sp>
      <p:sp>
        <p:nvSpPr>
          <p:cNvPr id="6" name="Tijdelijke aanduiding voor dianummer 5"/>
          <p:cNvSpPr>
            <a:spLocks noGrp="1"/>
          </p:cNvSpPr>
          <p:nvPr>
            <p:ph type="sldNum" sz="quarter" idx="12"/>
          </p:nvPr>
        </p:nvSpPr>
        <p:spPr/>
        <p:txBody>
          <a:bodyPr rtlCol="0"/>
          <a:lstStyle/>
          <a:p>
            <a:pPr rtl="0"/>
            <a:fld id="{25BA54BD-C84D-46CE-8B72-31BFB26ABA43}" type="slidenum">
              <a:rPr lang="nl-NL" smtClean="0"/>
              <a:t>‹nr.›</a:t>
            </a:fld>
            <a:endParaRPr lang="nl-NL" dirty="0"/>
          </a:p>
        </p:txBody>
      </p:sp>
    </p:spTree>
    <p:extLst>
      <p:ext uri="{BB962C8B-B14F-4D97-AF65-F5344CB8AC3E}">
        <p14:creationId xmlns:p14="http://schemas.microsoft.com/office/powerpoint/2010/main" val="2614472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1522413" y="1905000"/>
            <a:ext cx="9144000" cy="2667000"/>
          </a:xfrm>
        </p:spPr>
        <p:txBody>
          <a:bodyPr rtlCol="0" anchor="b">
            <a:noAutofit/>
          </a:bodyPr>
          <a:lstStyle>
            <a:lvl1pPr algn="l">
              <a:defRPr sz="4400" b="0" cap="none" baseline="0"/>
            </a:lvl1pPr>
          </a:lstStyle>
          <a:p>
            <a:pPr rtl="0"/>
            <a:r>
              <a:rPr lang="nl-NL"/>
              <a:t>Klik om stijl te bewerken</a:t>
            </a:r>
            <a:endParaRPr lang="nl-NL" dirty="0"/>
          </a:p>
        </p:txBody>
      </p:sp>
      <p:grpSp>
        <p:nvGrpSpPr>
          <p:cNvPr id="255" name="lijn" descr="Afbeelding van lijn"/>
          <p:cNvGrpSpPr/>
          <p:nvPr/>
        </p:nvGrpSpPr>
        <p:grpSpPr bwMode="invGray">
          <a:xfrm>
            <a:off x="1584896" y="4724400"/>
            <a:ext cx="8631936" cy="64008"/>
            <a:chOff x="-4110038" y="2703513"/>
            <a:chExt cx="17394239" cy="160336"/>
          </a:xfrm>
          <a:solidFill>
            <a:schemeClr val="accent1"/>
          </a:solidFill>
        </p:grpSpPr>
        <p:sp>
          <p:nvSpPr>
            <p:cNvPr id="256" name="Vrije v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57" name="Vrije v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58" name="Vrije v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59" name="Vrije v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60" name="Vrije v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61" name="Vrije v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62" name="Vrije v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63" name="Vrije v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64" name="Vrije v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65" name="Vrije v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66" name="Vrije v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67" name="Vrije v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68" name="Vrije v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69" name="Vrije v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70" name="Vrije v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71" name="Vrije v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72" name="Vrije v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73" name="Vrije v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74" name="Vrije v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75" name="Vrije v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76" name="Vrije v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77" name="Vrije v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78" name="Vrije v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79" name="Vrije v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80" name="Vrije v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81" name="Vrije v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82" name="Vrije v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83" name="Vrije v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84" name="Vrije v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85" name="Vrije v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86" name="Vrije v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87" name="Vrije v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88" name="Vrije v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89" name="Vrije v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90" name="Vrije v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91" name="Vrije v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92" name="Vrije v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93" name="Vrije v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94" name="Vrije v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95" name="Vrije v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96" name="Vrije v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97" name="Vrije v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98" name="Vrije v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99" name="Vrije v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00" name="Vrije v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01" name="Vrije v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02" name="Vrije v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03" name="Vrije v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04" name="Vrije v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05" name="Vrije v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06" name="Vrije v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07" name="Vrije v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08" name="Vrije v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09" name="Vrije v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10" name="Vrije v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11" name="Vrije v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12" name="Vrije v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13" name="Vrije v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14" name="Vrije v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15" name="Vrije v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16" name="Vrije v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17" name="Vrije v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18" name="Vrije v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19" name="Vrije v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20" name="Vrije v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21" name="Vrije v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22" name="Vrije v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23" name="Vrije v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24" name="Vrije v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25" name="Vrije v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26" name="Vrije v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27" name="Vrije v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28" name="Vrije v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29" name="Vrije v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30" name="Vrije v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31" name="Vrije v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32" name="Vrije v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33" name="Vrije v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34" name="Vrije v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35" name="Vrije v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36" name="Vrije v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37" name="Vrije v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38" name="Vrije v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39" name="Vrije v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40" name="Vrije v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41" name="Vrije v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42" name="Vrije v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43" name="Vrije v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44" name="Vrije v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45" name="Vrije v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46" name="Vrije v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47" name="Vrije v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48" name="Vrije v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49" name="Vrije v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50" name="Vrije v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51" name="Vrije v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52" name="Vrije v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53" name="Vrije v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54" name="Vrije v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55" name="Vrije v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56" name="Vrije v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57" name="Vrije v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58" name="Vrije v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59" name="Vrije v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60" name="Vrije v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61" name="Vrije v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62" name="Vrije v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63" name="Vrije v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64" name="Vrije v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65" name="Vrije v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66" name="Vrije v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67" name="Vrije v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68" name="Vrije v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69" name="Vrije v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70" name="Vrije v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71" name="Vrije v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72" name="Vrije v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73" name="Vrije v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74" name="Vrije v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75" name="Vrije v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76" name="Vrije v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77" name="Vrije v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78" name="Vrije v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grpSp>
      <p:sp>
        <p:nvSpPr>
          <p:cNvPr id="3" name="Tijdelijke aanduiding voor tekst 2"/>
          <p:cNvSpPr>
            <a:spLocks noGrp="1"/>
          </p:cNvSpPr>
          <p:nvPr>
            <p:ph type="body" idx="1"/>
          </p:nvPr>
        </p:nvSpPr>
        <p:spPr>
          <a:xfrm>
            <a:off x="1522413" y="5102525"/>
            <a:ext cx="9143999" cy="1069675"/>
          </a:xfrm>
        </p:spPr>
        <p:txBody>
          <a:bodyPr rtlCol="0" anchor="t">
            <a:normAutofit/>
          </a:bodyPr>
          <a:lstStyle>
            <a:lvl1pPr marL="0" indent="0">
              <a:spcBef>
                <a:spcPts val="0"/>
              </a:spcBef>
              <a:buNone/>
              <a:defRPr sz="24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nl-NL"/>
              <a:t>Tekststijl van het model bewerken</a:t>
            </a:r>
          </a:p>
        </p:txBody>
      </p:sp>
      <p:sp>
        <p:nvSpPr>
          <p:cNvPr id="5" name="Tijdelijke aanduiding voor voettekst 4"/>
          <p:cNvSpPr>
            <a:spLocks noGrp="1"/>
          </p:cNvSpPr>
          <p:nvPr>
            <p:ph type="ftr" sz="quarter" idx="11"/>
          </p:nvPr>
        </p:nvSpPr>
        <p:spPr/>
        <p:txBody>
          <a:bodyPr rtlCol="0"/>
          <a:lstStyle/>
          <a:p>
            <a:pPr rtl="0"/>
            <a:endParaRPr lang="nl-NL" dirty="0"/>
          </a:p>
        </p:txBody>
      </p:sp>
      <p:sp>
        <p:nvSpPr>
          <p:cNvPr id="4" name="Tijdelijke aanduiding voor datum 3"/>
          <p:cNvSpPr>
            <a:spLocks noGrp="1"/>
          </p:cNvSpPr>
          <p:nvPr>
            <p:ph type="dt" sz="half" idx="10"/>
          </p:nvPr>
        </p:nvSpPr>
        <p:spPr/>
        <p:txBody>
          <a:bodyPr rtlCol="0"/>
          <a:lstStyle/>
          <a:p>
            <a:pPr rtl="0"/>
            <a:fld id="{224B533B-F90F-4F9B-A5D4-3D47686AA61C}" type="datetime1">
              <a:rPr lang="nl-NL" smtClean="0"/>
              <a:t>18-12-2019</a:t>
            </a:fld>
            <a:endParaRPr lang="nl-NL" dirty="0"/>
          </a:p>
        </p:txBody>
      </p:sp>
      <p:sp>
        <p:nvSpPr>
          <p:cNvPr id="6" name="Tijdelijke aanduiding voor dianummer 5"/>
          <p:cNvSpPr>
            <a:spLocks noGrp="1"/>
          </p:cNvSpPr>
          <p:nvPr>
            <p:ph type="sldNum" sz="quarter" idx="12"/>
          </p:nvPr>
        </p:nvSpPr>
        <p:spPr/>
        <p:txBody>
          <a:bodyPr rtlCol="0"/>
          <a:lstStyle/>
          <a:p>
            <a:pPr rtl="0"/>
            <a:fld id="{25BA54BD-C84D-46CE-8B72-31BFB26ABA43}" type="slidenum">
              <a:rPr lang="nl-NL" smtClean="0"/>
              <a:t>‹nr.›</a:t>
            </a:fld>
            <a:endParaRPr lang="nl-NL" dirty="0"/>
          </a:p>
        </p:txBody>
      </p:sp>
    </p:spTree>
    <p:extLst>
      <p:ext uri="{BB962C8B-B14F-4D97-AF65-F5344CB8AC3E}">
        <p14:creationId xmlns:p14="http://schemas.microsoft.com/office/powerpoint/2010/main" val="4058797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a:xfrm>
            <a:off x="1522414" y="274638"/>
            <a:ext cx="9143998" cy="1020762"/>
          </a:xfrm>
        </p:spPr>
        <p:txBody>
          <a:bodyPr rtlCol="0"/>
          <a:lstStyle/>
          <a:p>
            <a:pPr rtl="0"/>
            <a:r>
              <a:rPr lang="nl-NL"/>
              <a:t>Klik om stijl te bewerken</a:t>
            </a:r>
            <a:endParaRPr lang="nl-NL" dirty="0"/>
          </a:p>
        </p:txBody>
      </p:sp>
      <p:grpSp>
        <p:nvGrpSpPr>
          <p:cNvPr id="158" name="lijn" descr="Afbeelding van lijn"/>
          <p:cNvGrpSpPr/>
          <p:nvPr/>
        </p:nvGrpSpPr>
        <p:grpSpPr bwMode="invGray">
          <a:xfrm>
            <a:off x="1522413" y="1514475"/>
            <a:ext cx="10569575" cy="64008"/>
            <a:chOff x="1522413" y="1514475"/>
            <a:chExt cx="10569575" cy="64008"/>
          </a:xfrm>
        </p:grpSpPr>
        <p:sp>
          <p:nvSpPr>
            <p:cNvPr id="159" name="Vrije v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60" name="Vrije v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61" name="Vrije v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62" name="Vrije v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63" name="Vrije v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64" name="Vrije v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65" name="Vrije v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66" name="Vrije v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67" name="Vrije v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68" name="Vrije v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69" name="Vrije v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0" name="Vrije v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1" name="Vrije v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2" name="Vrije v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3" name="Vrije v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4" name="Vrije v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5" name="Vrije v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6" name="Vrije v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7" name="Vrije v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8" name="Vrije v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9" name="Vrije v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0" name="Vrije v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1" name="Vrije v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2" name="Vrije v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3" name="Vrije v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4" name="Vrije v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5" name="Vrije v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6" name="Vrije v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7" name="Vrije v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8" name="Vrije v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9" name="Vrije v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0" name="Vrije v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1" name="Vrije v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2" name="Vrije v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3" name="Vrije v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4" name="Vrije v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5" name="Vrije v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6" name="Vrije v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7" name="Vrije v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8" name="Vrije v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9" name="Vrije v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0" name="Vrije v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1" name="Vrije v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2" name="Vrije v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3" name="Vrije v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4" name="Vrije v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5" name="Vrije v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6" name="Vrije v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7" name="Vrije v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8" name="Vrije v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9" name="Vrije v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0" name="Vrije v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1" name="Vrije v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2" name="Vrije v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3" name="Vrije v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4" name="Vrije v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5" name="Vrije v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6" name="Vrije v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7" name="Vrije v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8" name="Vrije v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9" name="Vrije v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0" name="Vrije v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1" name="Vrije v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2" name="Vrije v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3" name="Vrije v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4" name="Vrije v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5" name="Vrije v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6" name="Vrije v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7" name="Vrije v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8" name="Vrije v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9" name="Vrije v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30" name="Vrije v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31" name="Vrije v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32" name="Vrije v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grpSp>
      <p:sp>
        <p:nvSpPr>
          <p:cNvPr id="3" name="Tijdelijke aanduiding voor inhoud 2"/>
          <p:cNvSpPr>
            <a:spLocks noGrp="1"/>
          </p:cNvSpPr>
          <p:nvPr>
            <p:ph sz="half" idx="1"/>
          </p:nvPr>
        </p:nvSpPr>
        <p:spPr>
          <a:xfrm>
            <a:off x="1522413" y="1905000"/>
            <a:ext cx="4419599" cy="4267200"/>
          </a:xfrm>
        </p:spPr>
        <p:txBody>
          <a:bodyPr rtlCol="0">
            <a:normAutofit/>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rtl="0"/>
            <a:r>
              <a:rPr lang="nl-NL"/>
              <a:t>Tekststijl van het model bewerken</a:t>
            </a:r>
          </a:p>
          <a:p>
            <a:pPr lvl="1" rtl="0"/>
            <a:r>
              <a:rPr lang="nl-NL"/>
              <a:t>Tweede niveau</a:t>
            </a:r>
          </a:p>
          <a:p>
            <a:pPr lvl="2" rtl="0"/>
            <a:r>
              <a:rPr lang="nl-NL"/>
              <a:t>Derde niveau</a:t>
            </a:r>
          </a:p>
          <a:p>
            <a:pPr lvl="3" rtl="0"/>
            <a:r>
              <a:rPr lang="nl-NL"/>
              <a:t>Vierde niveau</a:t>
            </a:r>
          </a:p>
          <a:p>
            <a:pPr lvl="4" rtl="0"/>
            <a:r>
              <a:rPr lang="nl-NL"/>
              <a:t>Vijfde niveau</a:t>
            </a:r>
            <a:endParaRPr lang="nl-NL" dirty="0"/>
          </a:p>
        </p:txBody>
      </p:sp>
      <p:sp>
        <p:nvSpPr>
          <p:cNvPr id="4" name="Tijdelijke aanduiding voor inhoud 3"/>
          <p:cNvSpPr>
            <a:spLocks noGrp="1"/>
          </p:cNvSpPr>
          <p:nvPr>
            <p:ph sz="half" idx="2"/>
          </p:nvPr>
        </p:nvSpPr>
        <p:spPr>
          <a:xfrm>
            <a:off x="6246815" y="1905000"/>
            <a:ext cx="4419598" cy="4267200"/>
          </a:xfrm>
        </p:spPr>
        <p:txBody>
          <a:bodyPr rtlCol="0">
            <a:normAutofit/>
          </a:bodyPr>
          <a:lstStyle>
            <a:lvl1pPr>
              <a:defRPr sz="2400"/>
            </a:lvl1pPr>
            <a:lvl2pPr>
              <a:defRPr sz="2000"/>
            </a:lvl2pPr>
            <a:lvl3pPr>
              <a:defRPr sz="1800"/>
            </a:lvl3pPr>
            <a:lvl4pPr>
              <a:defRPr sz="1600"/>
            </a:lvl4pPr>
            <a:lvl5pPr>
              <a:defRPr sz="1600"/>
            </a:lvl5pPr>
            <a:lvl6pPr marL="1956816">
              <a:defRPr sz="1600"/>
            </a:lvl6pPr>
            <a:lvl7pPr marL="1956816">
              <a:defRPr sz="1600"/>
            </a:lvl7pPr>
            <a:lvl8pPr marL="1956816">
              <a:defRPr sz="1600" baseline="0"/>
            </a:lvl8pPr>
            <a:lvl9pPr marL="1956816">
              <a:defRPr sz="1600" baseline="0"/>
            </a:lvl9pPr>
          </a:lstStyle>
          <a:p>
            <a:pPr lvl="0" rtl="0"/>
            <a:r>
              <a:rPr lang="nl-NL"/>
              <a:t>Tekststijl van het model bewerken</a:t>
            </a:r>
          </a:p>
          <a:p>
            <a:pPr lvl="1" rtl="0"/>
            <a:r>
              <a:rPr lang="nl-NL"/>
              <a:t>Tweede niveau</a:t>
            </a:r>
          </a:p>
          <a:p>
            <a:pPr lvl="2" rtl="0"/>
            <a:r>
              <a:rPr lang="nl-NL"/>
              <a:t>Derde niveau</a:t>
            </a:r>
          </a:p>
          <a:p>
            <a:pPr lvl="3" rtl="0"/>
            <a:r>
              <a:rPr lang="nl-NL"/>
              <a:t>Vierde niveau</a:t>
            </a:r>
          </a:p>
          <a:p>
            <a:pPr lvl="4" rtl="0"/>
            <a:r>
              <a:rPr lang="nl-NL"/>
              <a:t>Vijfde niveau</a:t>
            </a:r>
            <a:endParaRPr lang="nl-NL" dirty="0"/>
          </a:p>
        </p:txBody>
      </p:sp>
      <p:sp>
        <p:nvSpPr>
          <p:cNvPr id="6" name="Tijdelijke aanduiding voor voettekst 5"/>
          <p:cNvSpPr>
            <a:spLocks noGrp="1"/>
          </p:cNvSpPr>
          <p:nvPr>
            <p:ph type="ftr" sz="quarter" idx="11"/>
          </p:nvPr>
        </p:nvSpPr>
        <p:spPr/>
        <p:txBody>
          <a:bodyPr rtlCol="0"/>
          <a:lstStyle/>
          <a:p>
            <a:pPr rtl="0"/>
            <a:endParaRPr lang="nl-NL" dirty="0"/>
          </a:p>
        </p:txBody>
      </p:sp>
      <p:sp>
        <p:nvSpPr>
          <p:cNvPr id="5" name="Tijdelijke aanduiding voor datum 4"/>
          <p:cNvSpPr>
            <a:spLocks noGrp="1"/>
          </p:cNvSpPr>
          <p:nvPr>
            <p:ph type="dt" sz="half" idx="10"/>
          </p:nvPr>
        </p:nvSpPr>
        <p:spPr/>
        <p:txBody>
          <a:bodyPr rtlCol="0"/>
          <a:lstStyle/>
          <a:p>
            <a:pPr rtl="0"/>
            <a:fld id="{F730F3EA-90CE-4E5A-81D1-30613A2D91A9}" type="datetime1">
              <a:rPr lang="nl-NL" smtClean="0"/>
              <a:t>18-12-2019</a:t>
            </a:fld>
            <a:endParaRPr lang="nl-NL" dirty="0"/>
          </a:p>
        </p:txBody>
      </p:sp>
      <p:sp>
        <p:nvSpPr>
          <p:cNvPr id="7" name="Tijdelijke aanduiding voor dianummer 6"/>
          <p:cNvSpPr>
            <a:spLocks noGrp="1"/>
          </p:cNvSpPr>
          <p:nvPr>
            <p:ph type="sldNum" sz="quarter" idx="12"/>
          </p:nvPr>
        </p:nvSpPr>
        <p:spPr/>
        <p:txBody>
          <a:bodyPr rtlCol="0"/>
          <a:lstStyle/>
          <a:p>
            <a:pPr rtl="0"/>
            <a:fld id="{25BA54BD-C84D-46CE-8B72-31BFB26ABA43}" type="slidenum">
              <a:rPr lang="nl-NL" smtClean="0"/>
              <a:t>‹nr.›</a:t>
            </a:fld>
            <a:endParaRPr lang="nl-NL" dirty="0"/>
          </a:p>
        </p:txBody>
      </p:sp>
    </p:spTree>
    <p:extLst>
      <p:ext uri="{BB962C8B-B14F-4D97-AF65-F5344CB8AC3E}">
        <p14:creationId xmlns:p14="http://schemas.microsoft.com/office/powerpoint/2010/main" val="16832941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1522414" y="274638"/>
            <a:ext cx="9143998" cy="1020762"/>
          </a:xfrm>
        </p:spPr>
        <p:txBody>
          <a:bodyPr rtlCol="0"/>
          <a:lstStyle>
            <a:lvl1pPr>
              <a:defRPr/>
            </a:lvl1pPr>
          </a:lstStyle>
          <a:p>
            <a:pPr rtl="0"/>
            <a:r>
              <a:rPr lang="nl-NL"/>
              <a:t>Klik om stijl te bewerken</a:t>
            </a:r>
            <a:endParaRPr lang="nl-NL" dirty="0"/>
          </a:p>
        </p:txBody>
      </p:sp>
      <p:grpSp>
        <p:nvGrpSpPr>
          <p:cNvPr id="160" name="lijn" descr="Afbeelding van lijn"/>
          <p:cNvGrpSpPr/>
          <p:nvPr/>
        </p:nvGrpSpPr>
        <p:grpSpPr bwMode="invGray">
          <a:xfrm>
            <a:off x="1522413" y="1514475"/>
            <a:ext cx="10569575" cy="64008"/>
            <a:chOff x="1522413" y="1514475"/>
            <a:chExt cx="10569575" cy="64008"/>
          </a:xfrm>
        </p:grpSpPr>
        <p:sp>
          <p:nvSpPr>
            <p:cNvPr id="161" name="Vrije vorm 16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62" name="Vrije vorm 16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63" name="Vrije vorm 16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64" name="Vrije v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65" name="Vrije v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66" name="Vrije v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67" name="Vrije v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68" name="Vrije v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69" name="Vrije v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0" name="Vrije v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1" name="Vrije v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2" name="Vrije v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3" name="Vrije v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4" name="Vrije v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5" name="Vrije v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6" name="Vrije v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7" name="Vrije v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8" name="Vrije v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9" name="Vrije v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0" name="Vrije v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1" name="Vrije v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2" name="Vrije v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3" name="Vrije v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4" name="Vrije v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5" name="Vrije v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6" name="Vrije v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7" name="Vrije v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8" name="Vrije v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9" name="Vrije v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0" name="Vrije v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1" name="Vrije v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2" name="Vrije v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3" name="Vrije v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4" name="Vrije v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5" name="Vrije v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6" name="Vrije v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7" name="Vrije v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8" name="Vrije v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9" name="Vrije v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0" name="Vrije v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1" name="Vrije v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2" name="Vrije v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3" name="Vrije v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4" name="Vrije v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5" name="Vrije v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6" name="Vrije v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7" name="Vrije v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8" name="Vrije v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9" name="Vrije v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0" name="Vrije v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1" name="Vrije v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2" name="Vrije v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3" name="Vrije v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4" name="Vrije v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5" name="Vrije v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6" name="Vrije v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7" name="Vrije v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8" name="Vrije v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9" name="Vrije v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0" name="Vrije v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1" name="Vrije v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2" name="Vrije v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3" name="Vrije v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4" name="Vrije v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5" name="Vrije v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6" name="Vrije v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7" name="Vrije v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8" name="Vrije v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9" name="Vrije v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30" name="Vrije v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31" name="Vrije v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32" name="Vrije v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33" name="Vrije v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34" name="Vrije v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grpSp>
      <p:sp>
        <p:nvSpPr>
          <p:cNvPr id="3" name="Tijdelijke aanduiding voor tekst 2"/>
          <p:cNvSpPr>
            <a:spLocks noGrp="1"/>
          </p:cNvSpPr>
          <p:nvPr>
            <p:ph type="body" idx="1"/>
          </p:nvPr>
        </p:nvSpPr>
        <p:spPr>
          <a:xfrm>
            <a:off x="1522413" y="1905000"/>
            <a:ext cx="4416552" cy="762000"/>
          </a:xfrm>
        </p:spPr>
        <p:txBody>
          <a:bodyPr rtlCol="0"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nl-NL"/>
              <a:t>Tekststijl van het model bewerken</a:t>
            </a:r>
          </a:p>
        </p:txBody>
      </p:sp>
      <p:sp>
        <p:nvSpPr>
          <p:cNvPr id="4" name="Tijdelijke aanduiding voor inhoud 3"/>
          <p:cNvSpPr>
            <a:spLocks noGrp="1"/>
          </p:cNvSpPr>
          <p:nvPr>
            <p:ph sz="half" idx="2"/>
          </p:nvPr>
        </p:nvSpPr>
        <p:spPr>
          <a:xfrm>
            <a:off x="1522413" y="2819399"/>
            <a:ext cx="4416552" cy="3352801"/>
          </a:xfrm>
        </p:spPr>
        <p:txBody>
          <a:bodyPr rtlCol="0"/>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rtl="0"/>
            <a:r>
              <a:rPr lang="nl-NL"/>
              <a:t>Tekststijl van het model bewerken</a:t>
            </a:r>
          </a:p>
          <a:p>
            <a:pPr lvl="1" rtl="0"/>
            <a:r>
              <a:rPr lang="nl-NL"/>
              <a:t>Tweede niveau</a:t>
            </a:r>
          </a:p>
          <a:p>
            <a:pPr lvl="2" rtl="0"/>
            <a:r>
              <a:rPr lang="nl-NL"/>
              <a:t>Derde niveau</a:t>
            </a:r>
          </a:p>
          <a:p>
            <a:pPr lvl="3" rtl="0"/>
            <a:r>
              <a:rPr lang="nl-NL"/>
              <a:t>Vierde niveau</a:t>
            </a:r>
          </a:p>
          <a:p>
            <a:pPr lvl="4" rtl="0"/>
            <a:r>
              <a:rPr lang="nl-NL"/>
              <a:t>Vijfde niveau</a:t>
            </a:r>
            <a:endParaRPr lang="nl-NL" dirty="0"/>
          </a:p>
        </p:txBody>
      </p:sp>
      <p:sp>
        <p:nvSpPr>
          <p:cNvPr id="5" name="Tijdelijke aanduiding voor tekst 4"/>
          <p:cNvSpPr>
            <a:spLocks noGrp="1"/>
          </p:cNvSpPr>
          <p:nvPr>
            <p:ph type="body" sz="quarter" idx="3"/>
          </p:nvPr>
        </p:nvSpPr>
        <p:spPr>
          <a:xfrm>
            <a:off x="6249860" y="1905000"/>
            <a:ext cx="4416552" cy="762000"/>
          </a:xfrm>
        </p:spPr>
        <p:txBody>
          <a:bodyPr rtlCol="0"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nl-NL"/>
              <a:t>Tekststijl van het model bewerken</a:t>
            </a:r>
          </a:p>
        </p:txBody>
      </p:sp>
      <p:sp>
        <p:nvSpPr>
          <p:cNvPr id="8" name="Tijdelijke aanduiding voor voettekst 7"/>
          <p:cNvSpPr>
            <a:spLocks noGrp="1"/>
          </p:cNvSpPr>
          <p:nvPr>
            <p:ph type="ftr" sz="quarter" idx="11"/>
          </p:nvPr>
        </p:nvSpPr>
        <p:spPr/>
        <p:txBody>
          <a:bodyPr rtlCol="0"/>
          <a:lstStyle/>
          <a:p>
            <a:pPr rtl="0"/>
            <a:endParaRPr lang="nl-NL" dirty="0"/>
          </a:p>
        </p:txBody>
      </p:sp>
      <p:sp>
        <p:nvSpPr>
          <p:cNvPr id="7" name="Tijdelijke aanduiding voor datum 6"/>
          <p:cNvSpPr>
            <a:spLocks noGrp="1"/>
          </p:cNvSpPr>
          <p:nvPr>
            <p:ph type="dt" sz="half" idx="10"/>
          </p:nvPr>
        </p:nvSpPr>
        <p:spPr/>
        <p:txBody>
          <a:bodyPr rtlCol="0"/>
          <a:lstStyle/>
          <a:p>
            <a:pPr rtl="0"/>
            <a:fld id="{59BD0B91-EF26-43B9-ADFF-74CD5B2524BF}" type="datetime1">
              <a:rPr lang="nl-NL" smtClean="0"/>
              <a:t>18-12-2019</a:t>
            </a:fld>
            <a:endParaRPr lang="nl-NL" dirty="0"/>
          </a:p>
        </p:txBody>
      </p:sp>
      <p:sp>
        <p:nvSpPr>
          <p:cNvPr id="9" name="Tijdelijke aanduiding voor dianummer 8"/>
          <p:cNvSpPr>
            <a:spLocks noGrp="1"/>
          </p:cNvSpPr>
          <p:nvPr>
            <p:ph type="sldNum" sz="quarter" idx="12"/>
          </p:nvPr>
        </p:nvSpPr>
        <p:spPr/>
        <p:txBody>
          <a:bodyPr rtlCol="0"/>
          <a:lstStyle/>
          <a:p>
            <a:pPr rtl="0"/>
            <a:fld id="{25BA54BD-C84D-46CE-8B72-31BFB26ABA43}" type="slidenum">
              <a:rPr lang="nl-NL" smtClean="0"/>
              <a:t>‹nr.›</a:t>
            </a:fld>
            <a:endParaRPr lang="nl-NL" dirty="0"/>
          </a:p>
        </p:txBody>
      </p:sp>
      <p:sp>
        <p:nvSpPr>
          <p:cNvPr id="85" name="Tijdelijke aanduiding voor inhoud 3"/>
          <p:cNvSpPr>
            <a:spLocks noGrp="1"/>
          </p:cNvSpPr>
          <p:nvPr>
            <p:ph sz="half" idx="13"/>
          </p:nvPr>
        </p:nvSpPr>
        <p:spPr>
          <a:xfrm>
            <a:off x="6249860" y="2819400"/>
            <a:ext cx="4416552" cy="3352801"/>
          </a:xfrm>
        </p:spPr>
        <p:txBody>
          <a:bodyPr rtlCol="0"/>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rtl="0"/>
            <a:r>
              <a:rPr lang="nl-NL"/>
              <a:t>Tekststijl van het model bewerken</a:t>
            </a:r>
          </a:p>
          <a:p>
            <a:pPr lvl="1" rtl="0"/>
            <a:r>
              <a:rPr lang="nl-NL"/>
              <a:t>Tweede niveau</a:t>
            </a:r>
          </a:p>
          <a:p>
            <a:pPr lvl="2" rtl="0"/>
            <a:r>
              <a:rPr lang="nl-NL"/>
              <a:t>Derde niveau</a:t>
            </a:r>
          </a:p>
          <a:p>
            <a:pPr lvl="3" rtl="0"/>
            <a:r>
              <a:rPr lang="nl-NL"/>
              <a:t>Vierde niveau</a:t>
            </a:r>
          </a:p>
          <a:p>
            <a:pPr lvl="4" rtl="0"/>
            <a:r>
              <a:rPr lang="nl-NL"/>
              <a:t>Vijfde niveau</a:t>
            </a:r>
            <a:endParaRPr lang="nl-NL" dirty="0"/>
          </a:p>
        </p:txBody>
      </p:sp>
    </p:spTree>
    <p:extLst>
      <p:ext uri="{BB962C8B-B14F-4D97-AF65-F5344CB8AC3E}">
        <p14:creationId xmlns:p14="http://schemas.microsoft.com/office/powerpoint/2010/main" val="41824918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rtlCol="0"/>
          <a:lstStyle/>
          <a:p>
            <a:pPr rtl="0"/>
            <a:r>
              <a:rPr lang="nl-NL"/>
              <a:t>Klik om stijl te bewerken</a:t>
            </a:r>
            <a:endParaRPr lang="nl-NL" dirty="0"/>
          </a:p>
        </p:txBody>
      </p:sp>
      <p:grpSp>
        <p:nvGrpSpPr>
          <p:cNvPr id="156" name="lijn" descr="Afbeelding van lijn"/>
          <p:cNvGrpSpPr/>
          <p:nvPr/>
        </p:nvGrpSpPr>
        <p:grpSpPr bwMode="invGray">
          <a:xfrm>
            <a:off x="1522413" y="1514475"/>
            <a:ext cx="10569575" cy="64008"/>
            <a:chOff x="1522413" y="1514475"/>
            <a:chExt cx="10569575" cy="64008"/>
          </a:xfrm>
        </p:grpSpPr>
        <p:sp>
          <p:nvSpPr>
            <p:cNvPr id="157" name="Vrije v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58" name="Vrije v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59" name="Vrije v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60" name="Vrije v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61" name="Vrije v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62" name="Vrije v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63" name="Vrije v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64" name="Vrije v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65" name="Vrije v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66" name="Vrije v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67" name="Vrije v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68" name="Vrije v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69" name="Vrije v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0" name="Vrije v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1" name="Vrije v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2" name="Vrije v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3" name="Vrije v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4" name="Vrije v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5" name="Vrije v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6" name="Vrije v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7" name="Vrije v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8" name="Vrije v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9" name="Vrije v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0" name="Vrije v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1" name="Vrije v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2" name="Vrije v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3" name="Vrije v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4" name="Vrije v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5" name="Vrije v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6" name="Vrije v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7" name="Vrije v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8" name="Vrije v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9" name="Vrije v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0" name="Vrije v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1" name="Vrije v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2" name="Vrije v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3" name="Vrije v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4" name="Vrije v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5" name="Vrije v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6" name="Vrije v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7" name="Vrije v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8" name="Vrije v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9" name="Vrije v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0" name="Vrije v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1" name="Vrije v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2" name="Vrije v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3" name="Vrije v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4" name="Vrije v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5" name="Vrije v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6" name="Vrije v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7" name="Vrije v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8" name="Vrije v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9" name="Vrije v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0" name="Vrije v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1" name="Vrije v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2" name="Vrije v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3" name="Vrije v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4" name="Vrije v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5" name="Vrije v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6" name="Vrije v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7" name="Vrije v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8" name="Vrije v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9" name="Vrije v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0" name="Vrije v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1" name="Vrije v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2" name="Vrije v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3" name="Vrije v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4" name="Vrije v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5" name="Vrije v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6" name="Vrije v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7" name="Vrije v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8" name="Vrije v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9" name="Vrije v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30" name="Vrije v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grpSp>
      <p:sp>
        <p:nvSpPr>
          <p:cNvPr id="4" name="Tijdelijke aanduiding voor voettekst 3"/>
          <p:cNvSpPr>
            <a:spLocks noGrp="1"/>
          </p:cNvSpPr>
          <p:nvPr>
            <p:ph type="ftr" sz="quarter" idx="11"/>
          </p:nvPr>
        </p:nvSpPr>
        <p:spPr/>
        <p:txBody>
          <a:bodyPr rtlCol="0"/>
          <a:lstStyle/>
          <a:p>
            <a:pPr rtl="0"/>
            <a:endParaRPr lang="nl-NL" dirty="0"/>
          </a:p>
        </p:txBody>
      </p:sp>
      <p:sp>
        <p:nvSpPr>
          <p:cNvPr id="3" name="Tijdelijke aanduiding voor datum 2"/>
          <p:cNvSpPr>
            <a:spLocks noGrp="1"/>
          </p:cNvSpPr>
          <p:nvPr>
            <p:ph type="dt" sz="half" idx="10"/>
          </p:nvPr>
        </p:nvSpPr>
        <p:spPr/>
        <p:txBody>
          <a:bodyPr rtlCol="0"/>
          <a:lstStyle/>
          <a:p>
            <a:pPr rtl="0"/>
            <a:fld id="{5E8064BC-C299-4982-8575-0E9FE687D6BA}" type="datetime1">
              <a:rPr lang="nl-NL" smtClean="0"/>
              <a:t>18-12-2019</a:t>
            </a:fld>
            <a:endParaRPr lang="nl-NL" dirty="0"/>
          </a:p>
        </p:txBody>
      </p:sp>
      <p:sp>
        <p:nvSpPr>
          <p:cNvPr id="5" name="Tijdelijke aanduiding voor dianummer 4"/>
          <p:cNvSpPr>
            <a:spLocks noGrp="1"/>
          </p:cNvSpPr>
          <p:nvPr>
            <p:ph type="sldNum" sz="quarter" idx="12"/>
          </p:nvPr>
        </p:nvSpPr>
        <p:spPr/>
        <p:txBody>
          <a:bodyPr rtlCol="0"/>
          <a:lstStyle/>
          <a:p>
            <a:pPr rtl="0"/>
            <a:fld id="{25BA54BD-C84D-46CE-8B72-31BFB26ABA43}" type="slidenum">
              <a:rPr lang="nl-NL" smtClean="0"/>
              <a:t>‹nr.›</a:t>
            </a:fld>
            <a:endParaRPr lang="nl-NL" dirty="0"/>
          </a:p>
        </p:txBody>
      </p:sp>
    </p:spTree>
    <p:extLst>
      <p:ext uri="{BB962C8B-B14F-4D97-AF65-F5344CB8AC3E}">
        <p14:creationId xmlns:p14="http://schemas.microsoft.com/office/powerpoint/2010/main" val="2531561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3" name="Tijdelijke aanduiding voor voettekst 2"/>
          <p:cNvSpPr>
            <a:spLocks noGrp="1"/>
          </p:cNvSpPr>
          <p:nvPr>
            <p:ph type="ftr" sz="quarter" idx="11"/>
          </p:nvPr>
        </p:nvSpPr>
        <p:spPr/>
        <p:txBody>
          <a:bodyPr rtlCol="0"/>
          <a:lstStyle/>
          <a:p>
            <a:pPr rtl="0"/>
            <a:endParaRPr lang="nl-NL" dirty="0"/>
          </a:p>
        </p:txBody>
      </p:sp>
      <p:sp>
        <p:nvSpPr>
          <p:cNvPr id="2" name="Tijdelijke aanduiding voor datum 1"/>
          <p:cNvSpPr>
            <a:spLocks noGrp="1"/>
          </p:cNvSpPr>
          <p:nvPr>
            <p:ph type="dt" sz="half" idx="10"/>
          </p:nvPr>
        </p:nvSpPr>
        <p:spPr/>
        <p:txBody>
          <a:bodyPr rtlCol="0"/>
          <a:lstStyle/>
          <a:p>
            <a:pPr rtl="0"/>
            <a:fld id="{DF04B9DF-C999-4E28-8EF8-0EFEBA1D75BA}" type="datetime1">
              <a:rPr lang="nl-NL" smtClean="0"/>
              <a:t>18-12-2019</a:t>
            </a:fld>
            <a:endParaRPr lang="nl-NL" dirty="0"/>
          </a:p>
        </p:txBody>
      </p:sp>
      <p:sp>
        <p:nvSpPr>
          <p:cNvPr id="4" name="Tijdelijke aanduiding voor dianummer 3"/>
          <p:cNvSpPr>
            <a:spLocks noGrp="1"/>
          </p:cNvSpPr>
          <p:nvPr>
            <p:ph type="sldNum" sz="quarter" idx="12"/>
          </p:nvPr>
        </p:nvSpPr>
        <p:spPr/>
        <p:txBody>
          <a:bodyPr rtlCol="0"/>
          <a:lstStyle/>
          <a:p>
            <a:pPr rtl="0"/>
            <a:fld id="{25BA54BD-C84D-46CE-8B72-31BFB26ABA43}" type="slidenum">
              <a:rPr lang="nl-NL" smtClean="0"/>
              <a:t>‹nr.›</a:t>
            </a:fld>
            <a:endParaRPr lang="nl-NL" dirty="0"/>
          </a:p>
        </p:txBody>
      </p:sp>
    </p:spTree>
    <p:extLst>
      <p:ext uri="{BB962C8B-B14F-4D97-AF65-F5344CB8AC3E}">
        <p14:creationId xmlns:p14="http://schemas.microsoft.com/office/powerpoint/2010/main" val="14059666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522414" y="274638"/>
            <a:ext cx="9143998" cy="1020762"/>
          </a:xfrm>
        </p:spPr>
        <p:txBody>
          <a:bodyPr rtlCol="0" anchor="b">
            <a:noAutofit/>
          </a:bodyPr>
          <a:lstStyle>
            <a:lvl1pPr algn="l">
              <a:defRPr sz="3200" b="0"/>
            </a:lvl1pPr>
          </a:lstStyle>
          <a:p>
            <a:pPr rtl="0"/>
            <a:r>
              <a:rPr lang="nl-NL"/>
              <a:t>Klik om stijl te bewerken</a:t>
            </a:r>
            <a:endParaRPr lang="nl-NL" dirty="0"/>
          </a:p>
        </p:txBody>
      </p:sp>
      <p:sp>
        <p:nvSpPr>
          <p:cNvPr id="4" name="Tijdelijke aanduiding voor tekst 3"/>
          <p:cNvSpPr>
            <a:spLocks noGrp="1"/>
          </p:cNvSpPr>
          <p:nvPr>
            <p:ph type="body" sz="half" idx="2"/>
          </p:nvPr>
        </p:nvSpPr>
        <p:spPr>
          <a:xfrm>
            <a:off x="1522413" y="3429000"/>
            <a:ext cx="2743200" cy="2743200"/>
          </a:xfrm>
        </p:spPr>
        <p:txBody>
          <a:bodyPr rtlCol="0"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nl-NL"/>
              <a:t>Tekststijl van het model bewerken</a:t>
            </a:r>
          </a:p>
        </p:txBody>
      </p:sp>
      <p:sp>
        <p:nvSpPr>
          <p:cNvPr id="3" name="Tijdelijke aanduiding voor inhoud 2"/>
          <p:cNvSpPr>
            <a:spLocks noGrp="1"/>
          </p:cNvSpPr>
          <p:nvPr>
            <p:ph idx="1"/>
          </p:nvPr>
        </p:nvSpPr>
        <p:spPr>
          <a:xfrm>
            <a:off x="4710022" y="1905000"/>
            <a:ext cx="5669280" cy="4038600"/>
          </a:xfrm>
        </p:spPr>
        <p:txBody>
          <a:bodyPr rtlCol="0">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rtl="0"/>
            <a:r>
              <a:rPr lang="nl-NL"/>
              <a:t>Tekststijl van het model bewerken</a:t>
            </a:r>
          </a:p>
          <a:p>
            <a:pPr lvl="1" rtl="0"/>
            <a:r>
              <a:rPr lang="nl-NL"/>
              <a:t>Tweede niveau</a:t>
            </a:r>
          </a:p>
          <a:p>
            <a:pPr lvl="2" rtl="0"/>
            <a:r>
              <a:rPr lang="nl-NL"/>
              <a:t>Derde niveau</a:t>
            </a:r>
          </a:p>
          <a:p>
            <a:pPr lvl="3" rtl="0"/>
            <a:r>
              <a:rPr lang="nl-NL"/>
              <a:t>Vierde niveau</a:t>
            </a:r>
          </a:p>
          <a:p>
            <a:pPr lvl="4" rtl="0"/>
            <a:r>
              <a:rPr lang="nl-NL"/>
              <a:t>Vijfde niveau</a:t>
            </a:r>
            <a:endParaRPr lang="nl-NL" dirty="0"/>
          </a:p>
        </p:txBody>
      </p:sp>
      <p:grpSp>
        <p:nvGrpSpPr>
          <p:cNvPr id="615" name="kader" descr="Afbeelding van vak"/>
          <p:cNvGrpSpPr/>
          <p:nvPr/>
        </p:nvGrpSpPr>
        <p:grpSpPr bwMode="invGray">
          <a:xfrm>
            <a:off x="4417839" y="1630821"/>
            <a:ext cx="6291028" cy="4575885"/>
            <a:chOff x="4417839" y="1630821"/>
            <a:chExt cx="6291028" cy="4575885"/>
          </a:xfrm>
        </p:grpSpPr>
        <p:grpSp>
          <p:nvGrpSpPr>
            <p:cNvPr id="616" name="Groep 615"/>
            <p:cNvGrpSpPr/>
            <p:nvPr/>
          </p:nvGrpSpPr>
          <p:grpSpPr bwMode="invGray">
            <a:xfrm>
              <a:off x="5414491" y="1630821"/>
              <a:ext cx="5294376" cy="4114800"/>
              <a:chOff x="3310555" y="716546"/>
              <a:chExt cx="5294376" cy="4114800"/>
            </a:xfrm>
          </p:grpSpPr>
          <p:grpSp>
            <p:nvGrpSpPr>
              <p:cNvPr id="768" name="Groep 767"/>
              <p:cNvGrpSpPr/>
              <p:nvPr/>
            </p:nvGrpSpPr>
            <p:grpSpPr bwMode="invGray">
              <a:xfrm flipH="1">
                <a:off x="3310555" y="737968"/>
                <a:ext cx="5294376" cy="54864"/>
                <a:chOff x="1522413" y="1514475"/>
                <a:chExt cx="10569575" cy="64008"/>
              </a:xfrm>
              <a:solidFill>
                <a:schemeClr val="accent1"/>
              </a:solidFill>
            </p:grpSpPr>
            <p:sp>
              <p:nvSpPr>
                <p:cNvPr id="844" name="Vrije vorm 84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45" name="Vrije vorm 84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46" name="Vrije vorm 84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47" name="Vrije v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48" name="Vrije v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49" name="Vrije v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50" name="Vrije v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51" name="Vrije v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52" name="Vrije v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53" name="Vrije v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54" name="Vrije v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55" name="Vrije v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56" name="Vrije v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57" name="Vrije v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58" name="Vrije v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59" name="Vrije v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60" name="Vrije v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61" name="Vrije v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62" name="Vrije v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63" name="Vrije v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64" name="Vrije v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65" name="Vrije v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66" name="Vrije v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67" name="Vrije v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68" name="Vrije v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69" name="Vrije v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70" name="Vrije v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71" name="Vrije v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72" name="Vrije v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73" name="Vrije v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74" name="Vrije v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75" name="Vrije v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76" name="Vrije v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77" name="Vrije v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78" name="Vrije v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79" name="Vrije v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80" name="Vrije v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81" name="Vrije v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82" name="Vrije v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83" name="Vrije v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84" name="Vrije v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85" name="Vrije v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86" name="Vrije v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87" name="Vrije v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88" name="Vrije v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89" name="Vrije v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90" name="Vrije v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91" name="Vrije v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92" name="Vrije v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93" name="Vrije v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94" name="Vrije v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95" name="Vrije v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96" name="Vrije v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97" name="Vrije v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98" name="Vrije v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99" name="Vrije v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00" name="Vrije v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01" name="Vrije v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02" name="Vrije v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03" name="Vrije v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04" name="Vrije v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05" name="Vrije v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06" name="Vrije v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07" name="Vrije v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08" name="Vrije v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09" name="Vrije v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10" name="Vrije v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11" name="Vrije v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12" name="Vrije v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13" name="Vrije v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14" name="Vrije v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15" name="Vrije v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16" name="Vrije v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17" name="Vrije v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grpSp>
          <p:grpSp>
            <p:nvGrpSpPr>
              <p:cNvPr id="769" name="Groep 768"/>
              <p:cNvGrpSpPr/>
              <p:nvPr/>
            </p:nvGrpSpPr>
            <p:grpSpPr bwMode="invGray">
              <a:xfrm rot="16200000" flipH="1">
                <a:off x="6492229" y="2755658"/>
                <a:ext cx="4114800" cy="36576"/>
                <a:chOff x="1522413" y="1514475"/>
                <a:chExt cx="10569575" cy="64008"/>
              </a:xfrm>
              <a:solidFill>
                <a:schemeClr val="accent1"/>
              </a:solidFill>
            </p:grpSpPr>
            <p:sp>
              <p:nvSpPr>
                <p:cNvPr id="770" name="Vrije vorm 76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71" name="Vrije vorm 77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72" name="Vrije vorm 77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73" name="Vrije v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74" name="Vrije v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75" name="Vrije v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76" name="Vrije v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77" name="Vrije v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78" name="Vrije v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79" name="Vrije v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80" name="Vrije v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81" name="Vrije v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82" name="Vrije v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83" name="Vrije v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84" name="Vrije v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85" name="Vrije v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86" name="Vrije v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87" name="Vrije v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88" name="Vrije v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89" name="Vrije v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90" name="Vrije v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91" name="Vrije v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92" name="Vrije v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93" name="Vrije v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94" name="Vrije v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95" name="Vrije v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96" name="Vrije v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97" name="Vrije v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98" name="Vrije v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99" name="Vrije v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00" name="Vrije v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01" name="Vrije v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02" name="Vrije v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03" name="Vrije v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04" name="Vrije v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05" name="Vrije v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06" name="Vrije v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07" name="Vrije v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08" name="Vrije v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09" name="Vrije v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10" name="Vrije v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11" name="Vrije v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12" name="Vrije v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13" name="Vrije v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14" name="Vrije v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15" name="Vrije v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16" name="Vrije v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17" name="Vrije v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18" name="Vrije v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19" name="Vrije v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20" name="Vrije v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21" name="Vrije v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22" name="Vrije v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23" name="Vrije v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24" name="Vrije v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25" name="Vrije v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26" name="Vrije v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27" name="Vrije v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28" name="Vrije v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29" name="Vrije v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30" name="Vrije v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31" name="Vrije v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32" name="Vrije v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33" name="Vrije v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34" name="Vrije v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35" name="Vrije v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36" name="Vrije v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37" name="Vrije v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38" name="Vrije v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39" name="Vrije v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40" name="Vrije v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41" name="Vrije v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42" name="Vrije v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43" name="Vrije v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grpSp>
        </p:grpSp>
        <p:grpSp>
          <p:nvGrpSpPr>
            <p:cNvPr id="617" name="Groep 616"/>
            <p:cNvGrpSpPr/>
            <p:nvPr/>
          </p:nvGrpSpPr>
          <p:grpSpPr bwMode="invGray">
            <a:xfrm rot="10800000">
              <a:off x="4417839" y="2091906"/>
              <a:ext cx="5294376" cy="4114800"/>
              <a:chOff x="3310555" y="716546"/>
              <a:chExt cx="5294376" cy="4114800"/>
            </a:xfrm>
          </p:grpSpPr>
          <p:grpSp>
            <p:nvGrpSpPr>
              <p:cNvPr id="618" name="Groep 617"/>
              <p:cNvGrpSpPr/>
              <p:nvPr/>
            </p:nvGrpSpPr>
            <p:grpSpPr bwMode="invGray">
              <a:xfrm flipH="1">
                <a:off x="3310555" y="737968"/>
                <a:ext cx="5294376" cy="54864"/>
                <a:chOff x="1522413" y="1514475"/>
                <a:chExt cx="10569575" cy="64008"/>
              </a:xfrm>
              <a:solidFill>
                <a:schemeClr val="accent1"/>
              </a:solidFill>
            </p:grpSpPr>
            <p:sp>
              <p:nvSpPr>
                <p:cNvPr id="694" name="Vrije vorm 69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95" name="Vrije vorm 69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96" name="Vrije vorm 69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97" name="Vrije v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98" name="Vrije v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99" name="Vrije v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00" name="Vrije v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01" name="Vrije v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02" name="Vrije v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03" name="Vrije v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04" name="Vrije v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05" name="Vrije v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06" name="Vrije v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07" name="Vrije v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08" name="Vrije v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09" name="Vrije v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10" name="Vrije v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11" name="Vrije v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12" name="Vrije v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13" name="Vrije v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14" name="Vrije v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15" name="Vrije v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16" name="Vrije v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17" name="Vrije v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18" name="Vrije v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19" name="Vrije v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20" name="Vrije v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21" name="Vrije v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22" name="Vrije v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23" name="Vrije v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24" name="Vrije v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25" name="Vrije v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26" name="Vrije v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27" name="Vrije v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28" name="Vrije v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29" name="Vrije v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30" name="Vrije v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31" name="Vrije v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32" name="Vrije v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33" name="Vrije v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34" name="Vrije v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35" name="Vrije v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36" name="Vrije v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37" name="Vrije v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38" name="Vrije v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39" name="Vrije v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40" name="Vrije v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41" name="Vrije v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42" name="Vrije v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43" name="Vrije v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44" name="Vrije v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45" name="Vrije v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46" name="Vrije v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47" name="Vrije v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48" name="Vrije v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49" name="Vrije v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50" name="Vrije v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51" name="Vrije v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52" name="Vrije v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53" name="Vrije v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54" name="Vrije v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55" name="Vrije v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56" name="Vrije v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57" name="Vrije v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58" name="Vrije v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59" name="Vrije v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60" name="Vrije v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61" name="Vrije v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62" name="Vrije v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63" name="Vrije v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64" name="Vrije v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65" name="Vrije v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66" name="Vrije v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67" name="Vrije v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grpSp>
          <p:grpSp>
            <p:nvGrpSpPr>
              <p:cNvPr id="619" name="Groep 618"/>
              <p:cNvGrpSpPr/>
              <p:nvPr/>
            </p:nvGrpSpPr>
            <p:grpSpPr bwMode="invGray">
              <a:xfrm rot="16200000" flipH="1">
                <a:off x="6492229" y="2755658"/>
                <a:ext cx="4114800" cy="36576"/>
                <a:chOff x="1522413" y="1514475"/>
                <a:chExt cx="10569575" cy="64008"/>
              </a:xfrm>
              <a:solidFill>
                <a:schemeClr val="accent1"/>
              </a:solidFill>
            </p:grpSpPr>
            <p:sp>
              <p:nvSpPr>
                <p:cNvPr id="620" name="Vrije vorm 61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21" name="Vrije vorm 62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22" name="Vrije vorm 62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23" name="Vrije v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24" name="Vrije v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25" name="Vrije v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26" name="Vrije v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27" name="Vrije v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28" name="Vrije v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29" name="Vrije v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30" name="Vrije v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31" name="Vrije v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32" name="Vrije v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33" name="Vrije v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34" name="Vrije v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35" name="Vrije v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36" name="Vrije v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37" name="Vrije v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38" name="Vrije v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39" name="Vrije v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40" name="Vrije v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41" name="Vrije v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42" name="Vrije v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43" name="Vrije v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44" name="Vrije v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45" name="Vrije v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46" name="Vrije v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47" name="Vrije v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48" name="Vrije v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49" name="Vrije v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50" name="Vrije v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51" name="Vrije v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52" name="Vrije v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53" name="Vrije v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54" name="Vrije v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55" name="Vrije v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56" name="Vrije v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57" name="Vrije v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58" name="Vrije v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59" name="Vrije v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60" name="Vrije v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61" name="Vrije v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62" name="Vrije v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63" name="Vrije v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64" name="Vrije v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65" name="Vrije v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66" name="Vrije v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67" name="Vrije v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68" name="Vrije v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69" name="Vrije v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70" name="Vrije v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71" name="Vrije v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72" name="Vrije v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73" name="Vrije v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74" name="Vrije v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75" name="Vrije v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76" name="Vrije v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77" name="Vrije v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78" name="Vrije v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79" name="Vrije v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80" name="Vrije v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81" name="Vrije v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82" name="Vrije v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83" name="Vrije v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84" name="Vrije v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85" name="Vrije v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86" name="Vrije v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87" name="Vrije v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88" name="Vrije v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89" name="Vrije v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90" name="Vrije v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91" name="Vrije v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92" name="Vrije v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93" name="Vrije v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grpSp>
        </p:grpSp>
      </p:grpSp>
      <p:sp>
        <p:nvSpPr>
          <p:cNvPr id="6" name="Tijdelijke aanduiding voor voettekst 5"/>
          <p:cNvSpPr>
            <a:spLocks noGrp="1"/>
          </p:cNvSpPr>
          <p:nvPr>
            <p:ph type="ftr" sz="quarter" idx="11"/>
          </p:nvPr>
        </p:nvSpPr>
        <p:spPr/>
        <p:txBody>
          <a:bodyPr rtlCol="0"/>
          <a:lstStyle/>
          <a:p>
            <a:pPr rtl="0"/>
            <a:endParaRPr lang="nl-NL" dirty="0"/>
          </a:p>
        </p:txBody>
      </p:sp>
      <p:sp>
        <p:nvSpPr>
          <p:cNvPr id="5" name="Tijdelijke aanduiding voor datum 4"/>
          <p:cNvSpPr>
            <a:spLocks noGrp="1"/>
          </p:cNvSpPr>
          <p:nvPr>
            <p:ph type="dt" sz="half" idx="10"/>
          </p:nvPr>
        </p:nvSpPr>
        <p:spPr/>
        <p:txBody>
          <a:bodyPr rtlCol="0"/>
          <a:lstStyle/>
          <a:p>
            <a:pPr rtl="0"/>
            <a:fld id="{C4071D7F-E1EA-4640-8E6B-E45DEB77ABC6}" type="datetime1">
              <a:rPr lang="nl-NL" smtClean="0"/>
              <a:t>18-12-2019</a:t>
            </a:fld>
            <a:endParaRPr lang="nl-NL" dirty="0"/>
          </a:p>
        </p:txBody>
      </p:sp>
      <p:sp>
        <p:nvSpPr>
          <p:cNvPr id="7" name="Tijdelijke aanduiding voor dianummer 6"/>
          <p:cNvSpPr>
            <a:spLocks noGrp="1"/>
          </p:cNvSpPr>
          <p:nvPr>
            <p:ph type="sldNum" sz="quarter" idx="12"/>
          </p:nvPr>
        </p:nvSpPr>
        <p:spPr/>
        <p:txBody>
          <a:bodyPr rtlCol="0"/>
          <a:lstStyle/>
          <a:p>
            <a:pPr rtl="0"/>
            <a:fld id="{25BA54BD-C84D-46CE-8B72-31BFB26ABA43}" type="slidenum">
              <a:rPr lang="nl-NL" smtClean="0"/>
              <a:t>‹nr.›</a:t>
            </a:fld>
            <a:endParaRPr lang="nl-NL" dirty="0"/>
          </a:p>
        </p:txBody>
      </p:sp>
    </p:spTree>
    <p:extLst>
      <p:ext uri="{BB962C8B-B14F-4D97-AF65-F5344CB8AC3E}">
        <p14:creationId xmlns:p14="http://schemas.microsoft.com/office/powerpoint/2010/main" val="962116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522414" y="274638"/>
            <a:ext cx="9143998" cy="1020762"/>
          </a:xfrm>
        </p:spPr>
        <p:txBody>
          <a:bodyPr rtlCol="0" anchor="b">
            <a:noAutofit/>
          </a:bodyPr>
          <a:lstStyle>
            <a:lvl1pPr algn="l">
              <a:defRPr sz="3200" b="0"/>
            </a:lvl1pPr>
          </a:lstStyle>
          <a:p>
            <a:pPr rtl="0"/>
            <a:r>
              <a:rPr lang="nl-NL"/>
              <a:t>Klik om stijl te bewerken</a:t>
            </a:r>
            <a:endParaRPr lang="nl-NL" dirty="0"/>
          </a:p>
        </p:txBody>
      </p:sp>
      <p:sp>
        <p:nvSpPr>
          <p:cNvPr id="3" name="Tijdelijke aanduiding voor afbeelding 2" descr="Een lege tijdelijke aanduiding om een afbeelding toe te voegen. Klik op de tijdelijke aanduiding en selecteer de afbeelding die u wilt toevoegen."/>
          <p:cNvSpPr>
            <a:spLocks noGrp="1"/>
          </p:cNvSpPr>
          <p:nvPr>
            <p:ph type="pic" idx="1"/>
          </p:nvPr>
        </p:nvSpPr>
        <p:spPr>
          <a:xfrm>
            <a:off x="1745838" y="1884311"/>
            <a:ext cx="5669280" cy="4041648"/>
          </a:xfrm>
          <a:solidFill>
            <a:schemeClr val="bg1"/>
          </a:solidFill>
        </p:spPr>
        <p:txBody>
          <a:bodyPr tIns="914400" rtlCol="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nl-NL"/>
              <a:t>Klik op het pictogram als u een afbeelding wilt toevoegen</a:t>
            </a:r>
            <a:endParaRPr lang="nl-NL" dirty="0"/>
          </a:p>
        </p:txBody>
      </p:sp>
      <p:grpSp>
        <p:nvGrpSpPr>
          <p:cNvPr id="614" name="kader" descr="Afbeelding van vak"/>
          <p:cNvGrpSpPr/>
          <p:nvPr/>
        </p:nvGrpSpPr>
        <p:grpSpPr bwMode="invGray">
          <a:xfrm flipH="1">
            <a:off x="1447500" y="1630821"/>
            <a:ext cx="6291028" cy="4575885"/>
            <a:chOff x="4417839" y="1630821"/>
            <a:chExt cx="6291028" cy="4575885"/>
          </a:xfrm>
        </p:grpSpPr>
        <p:grpSp>
          <p:nvGrpSpPr>
            <p:cNvPr id="615" name="Groep 614"/>
            <p:cNvGrpSpPr/>
            <p:nvPr/>
          </p:nvGrpSpPr>
          <p:grpSpPr bwMode="invGray">
            <a:xfrm>
              <a:off x="5414491" y="1630821"/>
              <a:ext cx="5294376" cy="4114800"/>
              <a:chOff x="3310555" y="716546"/>
              <a:chExt cx="5294376" cy="4114800"/>
            </a:xfrm>
          </p:grpSpPr>
          <p:grpSp>
            <p:nvGrpSpPr>
              <p:cNvPr id="767" name="Groep 766"/>
              <p:cNvGrpSpPr/>
              <p:nvPr/>
            </p:nvGrpSpPr>
            <p:grpSpPr bwMode="invGray">
              <a:xfrm flipH="1">
                <a:off x="3310555" y="737968"/>
                <a:ext cx="5294376" cy="54864"/>
                <a:chOff x="1522413" y="1514475"/>
                <a:chExt cx="10569575" cy="64008"/>
              </a:xfrm>
              <a:solidFill>
                <a:schemeClr val="accent1"/>
              </a:solidFill>
            </p:grpSpPr>
            <p:sp>
              <p:nvSpPr>
                <p:cNvPr id="843" name="Vrije vorm 84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44" name="Vrije vorm 84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45" name="Vrije vorm 84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46" name="Vrije v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47" name="Vrije v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48" name="Vrije v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49" name="Vrije v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50" name="Vrije v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51" name="Vrije v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52" name="Vrije v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53" name="Vrije v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54" name="Vrije v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55" name="Vrije v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56" name="Vrije v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57" name="Vrije v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58" name="Vrije v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59" name="Vrije v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60" name="Vrije v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61" name="Vrije v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62" name="Vrije v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63" name="Vrije v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64" name="Vrije v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65" name="Vrije v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66" name="Vrije v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67" name="Vrije v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68" name="Vrije v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69" name="Vrije v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70" name="Vrije v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71" name="Vrije v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72" name="Vrije v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73" name="Vrije v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74" name="Vrije v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75" name="Vrije v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76" name="Vrije v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77" name="Vrije v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78" name="Vrije v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79" name="Vrije v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80" name="Vrije v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81" name="Vrije v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82" name="Vrije v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83" name="Vrije v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84" name="Vrije v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85" name="Vrije v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86" name="Vrije v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87" name="Vrije v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88" name="Vrije v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89" name="Vrije v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90" name="Vrije v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91" name="Vrije v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92" name="Vrije v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93" name="Vrije v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94" name="Vrije v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95" name="Vrije v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96" name="Vrije v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97" name="Vrije v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98" name="Vrije v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99" name="Vrije v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00" name="Vrije v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01" name="Vrije v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02" name="Vrije v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03" name="Vrije v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04" name="Vrije v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05" name="Vrije v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06" name="Vrije v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07" name="Vrije v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08" name="Vrije v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09" name="Vrije v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10" name="Vrije v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11" name="Vrije v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12" name="Vrije v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13" name="Vrije v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14" name="Vrije v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15" name="Vrije v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16" name="Vrije v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grpSp>
          <p:grpSp>
            <p:nvGrpSpPr>
              <p:cNvPr id="768" name="Groep 767"/>
              <p:cNvGrpSpPr/>
              <p:nvPr/>
            </p:nvGrpSpPr>
            <p:grpSpPr bwMode="invGray">
              <a:xfrm rot="16200000" flipH="1">
                <a:off x="6492229" y="2755658"/>
                <a:ext cx="4114800" cy="36576"/>
                <a:chOff x="1522413" y="1514475"/>
                <a:chExt cx="10569575" cy="64008"/>
              </a:xfrm>
              <a:solidFill>
                <a:schemeClr val="accent1"/>
              </a:solidFill>
            </p:grpSpPr>
            <p:sp>
              <p:nvSpPr>
                <p:cNvPr id="769" name="Vrije vorm 76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70" name="Vrije vorm 76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71" name="Vrije vorm 77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72" name="Vrije v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73" name="Vrije v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74" name="Vrije v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75" name="Vrije v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76" name="Vrije v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77" name="Vrije v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78" name="Vrije v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79" name="Vrije v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80" name="Vrije v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81" name="Vrije v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82" name="Vrije v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83" name="Vrije v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84" name="Vrije v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85" name="Vrije v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86" name="Vrije v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87" name="Vrije v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88" name="Vrije v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89" name="Vrije v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90" name="Vrije v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91" name="Vrije v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92" name="Vrije v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93" name="Vrije v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94" name="Vrije v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95" name="Vrije v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96" name="Vrije v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97" name="Vrije v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98" name="Vrije v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99" name="Vrije v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00" name="Vrije v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01" name="Vrije v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02" name="Vrije v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03" name="Vrije v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04" name="Vrije v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05" name="Vrije v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06" name="Vrije v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07" name="Vrije v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08" name="Vrije v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09" name="Vrije v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10" name="Vrije v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11" name="Vrije v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12" name="Vrije v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13" name="Vrije v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14" name="Vrije v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15" name="Vrije v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16" name="Vrije v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17" name="Vrije v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18" name="Vrije v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19" name="Vrije v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20" name="Vrije v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21" name="Vrije v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22" name="Vrije v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23" name="Vrije v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24" name="Vrije v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25" name="Vrije v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26" name="Vrije v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27" name="Vrije v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28" name="Vrije v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29" name="Vrije v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30" name="Vrije v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31" name="Vrije v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32" name="Vrije v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33" name="Vrije v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34" name="Vrije v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35" name="Vrije v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36" name="Vrije v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37" name="Vrije v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38" name="Vrije v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39" name="Vrije v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40" name="Vrije v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41" name="Vrije v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42" name="Vrije v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grpSp>
        </p:grpSp>
        <p:grpSp>
          <p:nvGrpSpPr>
            <p:cNvPr id="616" name="Groep 615"/>
            <p:cNvGrpSpPr/>
            <p:nvPr/>
          </p:nvGrpSpPr>
          <p:grpSpPr bwMode="invGray">
            <a:xfrm rot="10800000">
              <a:off x="4417839" y="2091906"/>
              <a:ext cx="5294376" cy="4114800"/>
              <a:chOff x="3310555" y="716546"/>
              <a:chExt cx="5294376" cy="4114800"/>
            </a:xfrm>
          </p:grpSpPr>
          <p:grpSp>
            <p:nvGrpSpPr>
              <p:cNvPr id="617" name="Groep 616"/>
              <p:cNvGrpSpPr/>
              <p:nvPr/>
            </p:nvGrpSpPr>
            <p:grpSpPr bwMode="invGray">
              <a:xfrm flipH="1">
                <a:off x="3310555" y="737968"/>
                <a:ext cx="5294376" cy="54864"/>
                <a:chOff x="1522413" y="1514475"/>
                <a:chExt cx="10569575" cy="64008"/>
              </a:xfrm>
              <a:solidFill>
                <a:schemeClr val="accent1"/>
              </a:solidFill>
            </p:grpSpPr>
            <p:sp>
              <p:nvSpPr>
                <p:cNvPr id="693" name="Vrije vorm 69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94" name="Vrije vorm 69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95" name="Vrije vorm 69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96" name="Vrije v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97" name="Vrije v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98" name="Vrije v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99" name="Vrije v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00" name="Vrije v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01" name="Vrije v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02" name="Vrije v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03" name="Vrije v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04" name="Vrije v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05" name="Vrije v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06" name="Vrije v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07" name="Vrije v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08" name="Vrije v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09" name="Vrije v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10" name="Vrije v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11" name="Vrije v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12" name="Vrije v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13" name="Vrije v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14" name="Vrije v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15" name="Vrije v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16" name="Vrije v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17" name="Vrije v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18" name="Vrije v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19" name="Vrije v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20" name="Vrije v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21" name="Vrije v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22" name="Vrije v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23" name="Vrije v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24" name="Vrije v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25" name="Vrije v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26" name="Vrije v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27" name="Vrije v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28" name="Vrije v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29" name="Vrije v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30" name="Vrije v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31" name="Vrije v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32" name="Vrije v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33" name="Vrije v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34" name="Vrije v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35" name="Vrije v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36" name="Vrije v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37" name="Vrije v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38" name="Vrije v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39" name="Vrije v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40" name="Vrije v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41" name="Vrije v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42" name="Vrije v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43" name="Vrije v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44" name="Vrije v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45" name="Vrije v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46" name="Vrije v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47" name="Vrije v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48" name="Vrije v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49" name="Vrije v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50" name="Vrije v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51" name="Vrije v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52" name="Vrije v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53" name="Vrije v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54" name="Vrije v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55" name="Vrije v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56" name="Vrije v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57" name="Vrije v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58" name="Vrije v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59" name="Vrije v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60" name="Vrije v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61" name="Vrije v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62" name="Vrije v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63" name="Vrije v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64" name="Vrije v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65" name="Vrije v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66" name="Vrije v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grpSp>
          <p:grpSp>
            <p:nvGrpSpPr>
              <p:cNvPr id="618" name="Groep 617"/>
              <p:cNvGrpSpPr/>
              <p:nvPr/>
            </p:nvGrpSpPr>
            <p:grpSpPr bwMode="invGray">
              <a:xfrm rot="16200000" flipH="1">
                <a:off x="6492229" y="2755658"/>
                <a:ext cx="4114800" cy="36576"/>
                <a:chOff x="1522413" y="1514475"/>
                <a:chExt cx="10569575" cy="64008"/>
              </a:xfrm>
              <a:solidFill>
                <a:schemeClr val="accent1"/>
              </a:solidFill>
            </p:grpSpPr>
            <p:sp>
              <p:nvSpPr>
                <p:cNvPr id="619" name="Vrije vorm 61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20" name="Vrije vorm 61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21" name="Vrije vorm 62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22" name="Vrije vorm 621"/>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23" name="Vrije vorm 622"/>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24" name="Vrije vorm 623"/>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25" name="Vrije vorm 624"/>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26" name="Vrije vorm 625"/>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27" name="Vrije vorm 626"/>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28" name="Vrije vorm 627"/>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29" name="Vrije vorm 628"/>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30" name="Vrije vorm 629"/>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31" name="Vrije vorm 630"/>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32" name="Vrije vorm 631"/>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33" name="Vrije vorm 632"/>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34" name="Vrije vorm 633"/>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35" name="Vrije vorm 634"/>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36" name="Vrije vorm 635"/>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37" name="Vrije vorm 636"/>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38" name="Vrije vorm 637"/>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39" name="Vrije vorm 638"/>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40" name="Vrije vorm 639"/>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41" name="Vrije vorm 640"/>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42" name="Vrije vorm 641"/>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43" name="Vrije vorm 642"/>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44" name="Vrije vorm 643"/>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45" name="Vrije vorm 644"/>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46" name="Vrije vorm 645"/>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47" name="Vrije vorm 646"/>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48" name="Vrije vorm 647"/>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49" name="Vrije vorm 648"/>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50" name="Vrije vorm 649"/>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51" name="Vrije vorm 650"/>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52" name="Vrije vorm 651"/>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53" name="Vrije vorm 652"/>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54" name="Vrije vorm 653"/>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55" name="Vrije vorm 654"/>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56" name="Vrije vorm 655"/>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57" name="Vrije vorm 656"/>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58" name="Vrije vorm 657"/>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59" name="Vrije vorm 658"/>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60" name="Vrije vorm 659"/>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61" name="Vrije vorm 660"/>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62" name="Vrije vorm 661"/>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63" name="Vrije vorm 662"/>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64" name="Vrije vorm 663"/>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65" name="Vrije vorm 664"/>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66" name="Vrije vorm 665"/>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67" name="Vrije vorm 666"/>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68" name="Vrije vorm 667"/>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69" name="Vrije vorm 668"/>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70" name="Vrije vorm 669"/>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71" name="Vrije vorm 670"/>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72" name="Vrije vorm 671"/>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73" name="Vrije vorm 672"/>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74" name="Vrije vorm 673"/>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75" name="Vrije vorm 674"/>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76" name="Vrije vorm 675"/>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77" name="Vrije vorm 676"/>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78" name="Vrije vorm 677"/>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79" name="Vrije vorm 678"/>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80" name="Vrije vorm 679"/>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81" name="Vrije vorm 680"/>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82" name="Vrije vorm 681"/>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83" name="Vrije vorm 682"/>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84" name="Vrije vorm 683"/>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85" name="Vrije vorm 684"/>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86" name="Vrije vorm 685"/>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87" name="Vrije vorm 686"/>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88" name="Vrije vorm 687"/>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89" name="Vrije vorm 688"/>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90" name="Vrije vorm 689"/>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91" name="Vrije vorm 690"/>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92" name="Vrije vorm 691"/>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grpSp>
        </p:grpSp>
      </p:grpSp>
      <p:sp>
        <p:nvSpPr>
          <p:cNvPr id="4" name="Tijdelijke aanduiding voor tekst 3"/>
          <p:cNvSpPr>
            <a:spLocks noGrp="1"/>
          </p:cNvSpPr>
          <p:nvPr>
            <p:ph type="body" sz="half" idx="2"/>
          </p:nvPr>
        </p:nvSpPr>
        <p:spPr>
          <a:xfrm>
            <a:off x="7905959" y="3411748"/>
            <a:ext cx="2743200" cy="2743200"/>
          </a:xfrm>
        </p:spPr>
        <p:txBody>
          <a:bodyPr rtlCol="0"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nl-NL"/>
              <a:t>Tekststijl van het model bewerken</a:t>
            </a:r>
          </a:p>
        </p:txBody>
      </p:sp>
      <p:sp>
        <p:nvSpPr>
          <p:cNvPr id="6" name="Tijdelijke aanduiding voor voettekst 5"/>
          <p:cNvSpPr>
            <a:spLocks noGrp="1"/>
          </p:cNvSpPr>
          <p:nvPr>
            <p:ph type="ftr" sz="quarter" idx="11"/>
          </p:nvPr>
        </p:nvSpPr>
        <p:spPr/>
        <p:txBody>
          <a:bodyPr rtlCol="0"/>
          <a:lstStyle/>
          <a:p>
            <a:pPr rtl="0"/>
            <a:endParaRPr lang="nl-NL" dirty="0"/>
          </a:p>
        </p:txBody>
      </p:sp>
      <p:sp>
        <p:nvSpPr>
          <p:cNvPr id="5" name="Tijdelijke aanduiding voor datum 4"/>
          <p:cNvSpPr>
            <a:spLocks noGrp="1"/>
          </p:cNvSpPr>
          <p:nvPr>
            <p:ph type="dt" sz="half" idx="10"/>
          </p:nvPr>
        </p:nvSpPr>
        <p:spPr/>
        <p:txBody>
          <a:bodyPr rtlCol="0"/>
          <a:lstStyle/>
          <a:p>
            <a:pPr rtl="0"/>
            <a:fld id="{8F48A747-FE5B-407B-AA5A-A4957B9C5E9C}" type="datetime1">
              <a:rPr lang="nl-NL" smtClean="0"/>
              <a:t>18-12-2019</a:t>
            </a:fld>
            <a:endParaRPr lang="nl-NL" dirty="0"/>
          </a:p>
        </p:txBody>
      </p:sp>
      <p:sp>
        <p:nvSpPr>
          <p:cNvPr id="7" name="Tijdelijke aanduiding voor dianummer 6"/>
          <p:cNvSpPr>
            <a:spLocks noGrp="1"/>
          </p:cNvSpPr>
          <p:nvPr>
            <p:ph type="sldNum" sz="quarter" idx="12"/>
          </p:nvPr>
        </p:nvSpPr>
        <p:spPr/>
        <p:txBody>
          <a:bodyPr rtlCol="0"/>
          <a:lstStyle/>
          <a:p>
            <a:pPr rtl="0"/>
            <a:fld id="{25BA54BD-C84D-46CE-8B72-31BFB26ABA43}" type="slidenum">
              <a:rPr lang="nl-NL" smtClean="0"/>
              <a:t>‹nr.›</a:t>
            </a:fld>
            <a:endParaRPr lang="nl-NL" dirty="0"/>
          </a:p>
        </p:txBody>
      </p:sp>
    </p:spTree>
    <p:extLst>
      <p:ext uri="{BB962C8B-B14F-4D97-AF65-F5344CB8AC3E}">
        <p14:creationId xmlns:p14="http://schemas.microsoft.com/office/powerpoint/2010/main" val="36176941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1522414" y="274638"/>
            <a:ext cx="9143998" cy="1020762"/>
          </a:xfrm>
          <a:prstGeom prst="rect">
            <a:avLst/>
          </a:prstGeom>
        </p:spPr>
        <p:txBody>
          <a:bodyPr vert="horz" lIns="91440" tIns="45720" rIns="91440" bIns="45720" rtlCol="0" anchor="b">
            <a:normAutofit/>
          </a:bodyPr>
          <a:lstStyle/>
          <a:p>
            <a:pPr rtl="0"/>
            <a:r>
              <a:rPr lang="nl-NL" dirty="0"/>
              <a:t>Klik om de titelstijl van het model te bewerken</a:t>
            </a:r>
          </a:p>
        </p:txBody>
      </p:sp>
      <p:sp>
        <p:nvSpPr>
          <p:cNvPr id="3" name="Tijdelijke aanduiding voor tekst 2"/>
          <p:cNvSpPr>
            <a:spLocks noGrp="1"/>
          </p:cNvSpPr>
          <p:nvPr>
            <p:ph type="body" idx="1"/>
          </p:nvPr>
        </p:nvSpPr>
        <p:spPr>
          <a:xfrm>
            <a:off x="1522414" y="1905000"/>
            <a:ext cx="9144000" cy="4267200"/>
          </a:xfrm>
          <a:prstGeom prst="rect">
            <a:avLst/>
          </a:prstGeom>
        </p:spPr>
        <p:txBody>
          <a:bodyPr vert="horz" lIns="91440" tIns="45720" rIns="91440" bIns="45720" rtlCol="0">
            <a:normAutofit/>
          </a:bodyPr>
          <a:lstStyle/>
          <a:p>
            <a:pPr lvl="0" rtl="0"/>
            <a:r>
              <a:rPr lang="nl-NL" dirty="0"/>
              <a:t>Klik om de tekststijlen van het model te bewerken</a:t>
            </a:r>
          </a:p>
          <a:p>
            <a:pPr lvl="1" rtl="0"/>
            <a:r>
              <a:rPr lang="nl-NL" dirty="0"/>
              <a:t>Tweede niveau</a:t>
            </a:r>
          </a:p>
          <a:p>
            <a:pPr lvl="2" rtl="0"/>
            <a:r>
              <a:rPr lang="nl-NL" dirty="0"/>
              <a:t>Derde niveau</a:t>
            </a:r>
          </a:p>
          <a:p>
            <a:pPr lvl="3" rtl="0"/>
            <a:r>
              <a:rPr lang="nl-NL" dirty="0"/>
              <a:t>Vierde niveau</a:t>
            </a:r>
          </a:p>
          <a:p>
            <a:pPr lvl="4" rtl="0"/>
            <a:r>
              <a:rPr lang="nl-NL" dirty="0"/>
              <a:t>Vijfde niveau</a:t>
            </a:r>
          </a:p>
        </p:txBody>
      </p:sp>
      <p:sp>
        <p:nvSpPr>
          <p:cNvPr id="5" name="Tijdelijke aanduiding voor voettekst 4"/>
          <p:cNvSpPr>
            <a:spLocks noGrp="1"/>
          </p:cNvSpPr>
          <p:nvPr>
            <p:ph type="ftr" sz="quarter" idx="3"/>
          </p:nvPr>
        </p:nvSpPr>
        <p:spPr>
          <a:xfrm>
            <a:off x="1522413" y="6400801"/>
            <a:ext cx="6324599" cy="276226"/>
          </a:xfrm>
          <a:prstGeom prst="rect">
            <a:avLst/>
          </a:prstGeom>
        </p:spPr>
        <p:txBody>
          <a:bodyPr vert="horz" lIns="91440" tIns="45720" rIns="91440" bIns="45720" rtlCol="0" anchor="ctr"/>
          <a:lstStyle>
            <a:lvl1pPr algn="l">
              <a:defRPr sz="1200">
                <a:solidFill>
                  <a:schemeClr val="tx1">
                    <a:tint val="75000"/>
                  </a:schemeClr>
                </a:solidFill>
              </a:defRPr>
            </a:lvl1pPr>
          </a:lstStyle>
          <a:p>
            <a:pPr rtl="0"/>
            <a:endParaRPr lang="nl-NL" dirty="0"/>
          </a:p>
        </p:txBody>
      </p:sp>
      <p:sp>
        <p:nvSpPr>
          <p:cNvPr id="4" name="Tijdelijke aanduiding voor datum 3"/>
          <p:cNvSpPr>
            <a:spLocks noGrp="1"/>
          </p:cNvSpPr>
          <p:nvPr>
            <p:ph type="dt" sz="half" idx="2"/>
          </p:nvPr>
        </p:nvSpPr>
        <p:spPr>
          <a:xfrm>
            <a:off x="8075612" y="6400801"/>
            <a:ext cx="1243859" cy="276226"/>
          </a:xfrm>
          <a:prstGeom prst="rect">
            <a:avLst/>
          </a:prstGeom>
        </p:spPr>
        <p:txBody>
          <a:bodyPr vert="horz" lIns="91440" tIns="45720" rIns="91440" bIns="45720" rtlCol="0" anchor="ctr"/>
          <a:lstStyle>
            <a:lvl1pPr algn="r">
              <a:defRPr sz="1200">
                <a:solidFill>
                  <a:schemeClr val="tx1">
                    <a:tint val="75000"/>
                  </a:schemeClr>
                </a:solidFill>
              </a:defRPr>
            </a:lvl1pPr>
          </a:lstStyle>
          <a:p>
            <a:pPr rtl="0"/>
            <a:fld id="{02EFDAAA-1B16-43E8-8F08-084664AE5AE3}" type="datetime1">
              <a:rPr lang="nl-NL" smtClean="0"/>
              <a:t>18-12-2019</a:t>
            </a:fld>
            <a:endParaRPr lang="nl-NL" dirty="0"/>
          </a:p>
        </p:txBody>
      </p:sp>
      <p:sp>
        <p:nvSpPr>
          <p:cNvPr id="6" name="Tijdelijke aanduiding voor dianummer 5"/>
          <p:cNvSpPr>
            <a:spLocks noGrp="1"/>
          </p:cNvSpPr>
          <p:nvPr>
            <p:ph type="sldNum" sz="quarter" idx="4"/>
          </p:nvPr>
        </p:nvSpPr>
        <p:spPr>
          <a:xfrm>
            <a:off x="9523412" y="6400801"/>
            <a:ext cx="1143002" cy="276226"/>
          </a:xfrm>
          <a:prstGeom prst="rect">
            <a:avLst/>
          </a:prstGeom>
        </p:spPr>
        <p:txBody>
          <a:bodyPr vert="horz" lIns="91440" tIns="45720" rIns="91440" bIns="45720" rtlCol="0" anchor="ctr"/>
          <a:lstStyle>
            <a:lvl1pPr algn="r">
              <a:defRPr sz="1200">
                <a:solidFill>
                  <a:schemeClr val="tx1">
                    <a:tint val="75000"/>
                  </a:schemeClr>
                </a:solidFill>
              </a:defRPr>
            </a:lvl1pPr>
          </a:lstStyle>
          <a:p>
            <a:pPr rtl="0"/>
            <a:fld id="{25BA54BD-C84D-46CE-8B72-31BFB26ABA43}" type="slidenum">
              <a:rPr lang="nl-NL" smtClean="0"/>
              <a:pPr rtl="0"/>
              <a:t>‹nr.›</a:t>
            </a:fld>
            <a:endParaRPr lang="nl-NL" dirty="0"/>
          </a:p>
        </p:txBody>
      </p:sp>
    </p:spTree>
    <p:extLst>
      <p:ext uri="{BB962C8B-B14F-4D97-AF65-F5344CB8AC3E}">
        <p14:creationId xmlns:p14="http://schemas.microsoft.com/office/powerpoint/2010/main" val="53563648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274320" indent="-274320" algn="l" defTabSz="914400" rtl="0" eaLnBrk="1" latinLnBrk="0" hangingPunct="1">
        <a:lnSpc>
          <a:spcPct val="90000"/>
        </a:lnSpc>
        <a:spcBef>
          <a:spcPts val="1800"/>
        </a:spcBef>
        <a:buSzPct val="100000"/>
        <a:buFont typeface="Arial" pitchFamily="34" charset="0"/>
        <a:buChar char="▪"/>
        <a:defRPr sz="2400" kern="1200">
          <a:solidFill>
            <a:schemeClr val="tx1"/>
          </a:solidFill>
          <a:latin typeface="+mn-lt"/>
          <a:ea typeface="+mn-ea"/>
          <a:cs typeface="+mn-cs"/>
        </a:defRPr>
      </a:lvl1pPr>
      <a:lvl2pPr marL="576072" indent="-274320" algn="l" defTabSz="914400" rtl="0" eaLnBrk="1" latinLnBrk="0" hangingPunct="1">
        <a:lnSpc>
          <a:spcPct val="90000"/>
        </a:lnSpc>
        <a:spcBef>
          <a:spcPts val="600"/>
        </a:spcBef>
        <a:buSzPct val="100000"/>
        <a:buFont typeface="Consolas" pitchFamily="49" charset="0"/>
        <a:buChar char="–"/>
        <a:defRPr sz="2000" kern="1200">
          <a:solidFill>
            <a:schemeClr val="tx1"/>
          </a:solidFill>
          <a:latin typeface="+mn-lt"/>
          <a:ea typeface="+mn-ea"/>
          <a:cs typeface="+mn-cs"/>
        </a:defRPr>
      </a:lvl2pPr>
      <a:lvl3pPr marL="804672" indent="-228600" algn="l" defTabSz="914400" rtl="0" eaLnBrk="1" latinLnBrk="0" hangingPunct="1">
        <a:lnSpc>
          <a:spcPct val="90000"/>
        </a:lnSpc>
        <a:spcBef>
          <a:spcPts val="600"/>
        </a:spcBef>
        <a:buSzPct val="100000"/>
        <a:buFont typeface="Arial" pitchFamily="34" charset="0"/>
        <a:buChar char="▪"/>
        <a:defRPr sz="1800" kern="1200">
          <a:solidFill>
            <a:schemeClr val="tx1"/>
          </a:solidFill>
          <a:latin typeface="+mn-lt"/>
          <a:ea typeface="+mn-ea"/>
          <a:cs typeface="+mn-cs"/>
        </a:defRPr>
      </a:lvl3pPr>
      <a:lvl4pPr marL="10332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4pPr>
      <a:lvl5pPr marL="12618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5pPr>
      <a:lvl6pPr marL="14904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6pPr>
      <a:lvl7pPr marL="17190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7pPr>
      <a:lvl8pPr marL="19476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8pPr>
      <a:lvl9pPr marL="21762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ij.groningen.n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rtlCol="0"/>
          <a:lstStyle/>
          <a:p>
            <a:pPr rtl="0"/>
            <a:r>
              <a:rPr lang="nl-NL" dirty="0"/>
              <a:t>Wijkgericht werken</a:t>
            </a:r>
          </a:p>
        </p:txBody>
      </p:sp>
      <p:sp>
        <p:nvSpPr>
          <p:cNvPr id="3" name="Subtitel 2"/>
          <p:cNvSpPr>
            <a:spLocks noGrp="1"/>
          </p:cNvSpPr>
          <p:nvPr>
            <p:ph type="subTitle" idx="1"/>
          </p:nvPr>
        </p:nvSpPr>
        <p:spPr/>
        <p:txBody>
          <a:bodyPr rtlCol="0"/>
          <a:lstStyle/>
          <a:p>
            <a:pPr rtl="0"/>
            <a:r>
              <a:rPr lang="nl-NL" dirty="0"/>
              <a:t>Thema les 4</a:t>
            </a:r>
          </a:p>
          <a:p>
            <a:pPr rtl="0"/>
            <a:r>
              <a:rPr lang="nl-NL" dirty="0"/>
              <a:t>BBL</a:t>
            </a:r>
          </a:p>
        </p:txBody>
      </p:sp>
    </p:spTree>
    <p:extLst>
      <p:ext uri="{BB962C8B-B14F-4D97-AF65-F5344CB8AC3E}">
        <p14:creationId xmlns:p14="http://schemas.microsoft.com/office/powerpoint/2010/main" val="1920111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559BBA4-E8D3-456D-919D-EF491C162040}"/>
              </a:ext>
            </a:extLst>
          </p:cNvPr>
          <p:cNvSpPr>
            <a:spLocks noGrp="1"/>
          </p:cNvSpPr>
          <p:nvPr>
            <p:ph type="title"/>
          </p:nvPr>
        </p:nvSpPr>
        <p:spPr/>
        <p:txBody>
          <a:bodyPr/>
          <a:lstStyle/>
          <a:p>
            <a:r>
              <a:rPr lang="nl-NL" dirty="0"/>
              <a:t>De wijk in kaart: Organisatie en beleid</a:t>
            </a:r>
          </a:p>
        </p:txBody>
      </p:sp>
      <p:sp>
        <p:nvSpPr>
          <p:cNvPr id="3" name="Tijdelijke aanduiding voor inhoud 2">
            <a:extLst>
              <a:ext uri="{FF2B5EF4-FFF2-40B4-BE49-F238E27FC236}">
                <a16:creationId xmlns:a16="http://schemas.microsoft.com/office/drawing/2014/main" id="{B184859E-3693-440C-B11F-203981E02E94}"/>
              </a:ext>
            </a:extLst>
          </p:cNvPr>
          <p:cNvSpPr>
            <a:spLocks noGrp="1"/>
          </p:cNvSpPr>
          <p:nvPr>
            <p:ph idx="1"/>
          </p:nvPr>
        </p:nvSpPr>
        <p:spPr/>
        <p:txBody>
          <a:bodyPr/>
          <a:lstStyle/>
          <a:p>
            <a:r>
              <a:rPr lang="nl-NL" dirty="0"/>
              <a:t>Wat is de visie vanuit de gemeente op deze wijk?</a:t>
            </a:r>
          </a:p>
          <a:p>
            <a:r>
              <a:rPr lang="nl-NL" dirty="0"/>
              <a:t>Welke plannen zijn er voor de toekomst?</a:t>
            </a:r>
          </a:p>
          <a:p>
            <a:r>
              <a:rPr lang="nl-NL" dirty="0"/>
              <a:t>Welke ambtenaren zijn belangrijk voor de uitvoering van wijkgericht werken?</a:t>
            </a:r>
          </a:p>
          <a:p>
            <a:r>
              <a:rPr lang="nl-NL" dirty="0"/>
              <a:t>Hoe is de samenwerking tussen gemeente, (maatschappelijke) organisaties en de bewoners?</a:t>
            </a:r>
          </a:p>
        </p:txBody>
      </p:sp>
    </p:spTree>
    <p:extLst>
      <p:ext uri="{BB962C8B-B14F-4D97-AF65-F5344CB8AC3E}">
        <p14:creationId xmlns:p14="http://schemas.microsoft.com/office/powerpoint/2010/main" val="3359432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E43B49A-BD53-4411-A35E-92DDF2F75712}"/>
              </a:ext>
            </a:extLst>
          </p:cNvPr>
          <p:cNvSpPr>
            <a:spLocks noGrp="1"/>
          </p:cNvSpPr>
          <p:nvPr>
            <p:ph type="title"/>
          </p:nvPr>
        </p:nvSpPr>
        <p:spPr/>
        <p:txBody>
          <a:bodyPr/>
          <a:lstStyle/>
          <a:p>
            <a:r>
              <a:rPr lang="nl-NL" dirty="0"/>
              <a:t>De wijk in kaart: De bewoners</a:t>
            </a:r>
          </a:p>
        </p:txBody>
      </p:sp>
      <p:sp>
        <p:nvSpPr>
          <p:cNvPr id="3" name="Tijdelijke aanduiding voor inhoud 2">
            <a:extLst>
              <a:ext uri="{FF2B5EF4-FFF2-40B4-BE49-F238E27FC236}">
                <a16:creationId xmlns:a16="http://schemas.microsoft.com/office/drawing/2014/main" id="{766A21D7-76B2-4415-9E11-F80666C96B06}"/>
              </a:ext>
            </a:extLst>
          </p:cNvPr>
          <p:cNvSpPr>
            <a:spLocks noGrp="1"/>
          </p:cNvSpPr>
          <p:nvPr>
            <p:ph idx="1"/>
          </p:nvPr>
        </p:nvSpPr>
        <p:spPr/>
        <p:txBody>
          <a:bodyPr>
            <a:normAutofit/>
          </a:bodyPr>
          <a:lstStyle/>
          <a:p>
            <a:r>
              <a:rPr lang="nl-NL" dirty="0"/>
              <a:t>Omschrijf wat er speelt en welke problemen er voorkomen:</a:t>
            </a:r>
          </a:p>
          <a:p>
            <a:pPr lvl="1"/>
            <a:r>
              <a:rPr lang="nl-NL" sz="2400" dirty="0"/>
              <a:t>verslaving, </a:t>
            </a:r>
          </a:p>
          <a:p>
            <a:pPr lvl="1"/>
            <a:r>
              <a:rPr lang="nl-NL" sz="2400" dirty="0"/>
              <a:t>(psycho)somatische problematiek, </a:t>
            </a:r>
          </a:p>
          <a:p>
            <a:pPr lvl="1"/>
            <a:r>
              <a:rPr lang="nl-NL" sz="2400" dirty="0"/>
              <a:t>verstandelijke beperkingen, </a:t>
            </a:r>
          </a:p>
          <a:p>
            <a:pPr lvl="1"/>
            <a:r>
              <a:rPr lang="nl-NL" sz="2400" dirty="0"/>
              <a:t>onveiligheid, </a:t>
            </a:r>
          </a:p>
          <a:p>
            <a:pPr lvl="1"/>
            <a:r>
              <a:rPr lang="nl-NL" sz="2400" dirty="0"/>
              <a:t>opvoedingsproblemen,</a:t>
            </a:r>
          </a:p>
          <a:p>
            <a:pPr lvl="1"/>
            <a:r>
              <a:rPr lang="nl-NL" sz="2400" dirty="0"/>
              <a:t>schuldenproblematiek, </a:t>
            </a:r>
          </a:p>
          <a:p>
            <a:pPr lvl="1"/>
            <a:r>
              <a:rPr lang="nl-NL" sz="2400" dirty="0"/>
              <a:t>werkloosheid, </a:t>
            </a:r>
          </a:p>
          <a:p>
            <a:pPr lvl="1"/>
            <a:r>
              <a:rPr lang="nl-NL" sz="2400" dirty="0"/>
              <a:t>armoede </a:t>
            </a:r>
          </a:p>
          <a:p>
            <a:pPr lvl="1"/>
            <a:r>
              <a:rPr lang="nl-NL" sz="2400" dirty="0"/>
              <a:t>eenzaamheid).</a:t>
            </a:r>
          </a:p>
        </p:txBody>
      </p:sp>
    </p:spTree>
    <p:extLst>
      <p:ext uri="{BB962C8B-B14F-4D97-AF65-F5344CB8AC3E}">
        <p14:creationId xmlns:p14="http://schemas.microsoft.com/office/powerpoint/2010/main" val="13428334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E3B9DC9-95B7-4B08-9A5F-1066AD5DC432}"/>
              </a:ext>
            </a:extLst>
          </p:cNvPr>
          <p:cNvSpPr>
            <a:spLocks noGrp="1"/>
          </p:cNvSpPr>
          <p:nvPr>
            <p:ph type="title"/>
          </p:nvPr>
        </p:nvSpPr>
        <p:spPr/>
        <p:txBody>
          <a:bodyPr/>
          <a:lstStyle/>
          <a:p>
            <a:r>
              <a:rPr lang="nl-NL" dirty="0"/>
              <a:t>De wijk in kaart: De bewoners</a:t>
            </a:r>
          </a:p>
        </p:txBody>
      </p:sp>
      <p:sp>
        <p:nvSpPr>
          <p:cNvPr id="3" name="Tijdelijke aanduiding voor inhoud 2">
            <a:extLst>
              <a:ext uri="{FF2B5EF4-FFF2-40B4-BE49-F238E27FC236}">
                <a16:creationId xmlns:a16="http://schemas.microsoft.com/office/drawing/2014/main" id="{7EA73E8E-D317-4051-B92F-CF27F5042419}"/>
              </a:ext>
            </a:extLst>
          </p:cNvPr>
          <p:cNvSpPr>
            <a:spLocks noGrp="1"/>
          </p:cNvSpPr>
          <p:nvPr>
            <p:ph idx="1"/>
          </p:nvPr>
        </p:nvSpPr>
        <p:spPr/>
        <p:txBody>
          <a:bodyPr>
            <a:normAutofit/>
          </a:bodyPr>
          <a:lstStyle/>
          <a:p>
            <a:r>
              <a:rPr lang="nl-NL" dirty="0"/>
              <a:t>De kwetsbare burgers: wie zijn dat? Zijn ze in beeld bij maatschappelijke organisaties in de wijk? Wat ben je te weten gekomen over hen en over wat ze nodig hebben, welke zorg of ondersteuning ontbreekt er?</a:t>
            </a:r>
          </a:p>
          <a:p>
            <a:r>
              <a:rPr lang="nl-NL" dirty="0"/>
              <a:t>Kracht in de wijk: welke groepen/individuen kun je rekenen tot de betrokken wijkbewoners, hoe zetten zij zich in?</a:t>
            </a:r>
          </a:p>
          <a:p>
            <a:r>
              <a:rPr lang="nl-NL" dirty="0"/>
              <a:t>Hoe ervaren bewoners leefbaarheid en sociale veiligheid?</a:t>
            </a:r>
          </a:p>
          <a:p>
            <a:r>
              <a:rPr lang="nl-NL" dirty="0"/>
              <a:t>Wat ervaren bewoners als positieve punten in de wijk?</a:t>
            </a:r>
          </a:p>
          <a:p>
            <a:r>
              <a:rPr lang="nl-NL" dirty="0"/>
              <a:t>Wat ervaren de bewoners als knelpunten in de wijk?</a:t>
            </a:r>
          </a:p>
          <a:p>
            <a:endParaRPr lang="nl-NL" dirty="0"/>
          </a:p>
        </p:txBody>
      </p:sp>
    </p:spTree>
    <p:extLst>
      <p:ext uri="{BB962C8B-B14F-4D97-AF65-F5344CB8AC3E}">
        <p14:creationId xmlns:p14="http://schemas.microsoft.com/office/powerpoint/2010/main" val="34856886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EC1032F-5DD0-48F0-8BA3-FFF8908772BD}"/>
              </a:ext>
            </a:extLst>
          </p:cNvPr>
          <p:cNvSpPr>
            <a:spLocks noGrp="1"/>
          </p:cNvSpPr>
          <p:nvPr>
            <p:ph type="title"/>
          </p:nvPr>
        </p:nvSpPr>
        <p:spPr/>
        <p:txBody>
          <a:bodyPr/>
          <a:lstStyle/>
          <a:p>
            <a:r>
              <a:rPr lang="nl-NL" dirty="0"/>
              <a:t>De wijk in kaart: Speerpunten</a:t>
            </a:r>
          </a:p>
        </p:txBody>
      </p:sp>
      <p:sp>
        <p:nvSpPr>
          <p:cNvPr id="6" name="Tijdelijke aanduiding voor inhoud 5">
            <a:extLst>
              <a:ext uri="{FF2B5EF4-FFF2-40B4-BE49-F238E27FC236}">
                <a16:creationId xmlns:a16="http://schemas.microsoft.com/office/drawing/2014/main" id="{D7B86262-020E-4883-A7AC-9139D714DB7B}"/>
              </a:ext>
            </a:extLst>
          </p:cNvPr>
          <p:cNvSpPr>
            <a:spLocks noGrp="1"/>
          </p:cNvSpPr>
          <p:nvPr>
            <p:ph idx="1"/>
          </p:nvPr>
        </p:nvSpPr>
        <p:spPr>
          <a:xfrm>
            <a:off x="1522414" y="1905000"/>
            <a:ext cx="9144000" cy="4678362"/>
          </a:xfrm>
        </p:spPr>
        <p:txBody>
          <a:bodyPr>
            <a:normAutofit/>
          </a:bodyPr>
          <a:lstStyle/>
          <a:p>
            <a:r>
              <a:rPr lang="nl-NL" dirty="0"/>
              <a:t>In </a:t>
            </a:r>
            <a:r>
              <a:rPr lang="nl-NL" dirty="0" err="1"/>
              <a:t>Beijum</a:t>
            </a:r>
            <a:r>
              <a:rPr lang="nl-NL" dirty="0"/>
              <a:t> en </a:t>
            </a:r>
            <a:r>
              <a:rPr lang="nl-NL" dirty="0" err="1"/>
              <a:t>Lewenborg</a:t>
            </a:r>
            <a:r>
              <a:rPr lang="nl-NL" dirty="0"/>
              <a:t> is de kwaliteit van de leefomgeving een aandachtspunt. </a:t>
            </a:r>
          </a:p>
          <a:p>
            <a:r>
              <a:rPr lang="nl-NL" dirty="0"/>
              <a:t>Dat heeft vooral betrekking op relatief veel inwoners zonder werk en een achterblijvende kwaliteit voor het opgroeien van kinderen. </a:t>
            </a:r>
          </a:p>
          <a:p>
            <a:r>
              <a:rPr lang="nl-NL" dirty="0"/>
              <a:t>Ook op het vlak van gezondheid zijn er aandachtspunten: bewoners voelen zich relatief minder gezond en voelen zich vaker ongelukkig. </a:t>
            </a:r>
          </a:p>
          <a:p>
            <a:r>
              <a:rPr lang="nl-NL" dirty="0"/>
              <a:t>Ook de beoordeling van de openbare ruimte is in </a:t>
            </a:r>
            <a:r>
              <a:rPr lang="nl-NL" dirty="0" err="1"/>
              <a:t>Beijum</a:t>
            </a:r>
            <a:r>
              <a:rPr lang="nl-NL" dirty="0"/>
              <a:t> en </a:t>
            </a:r>
            <a:r>
              <a:rPr lang="nl-NL" dirty="0" err="1"/>
              <a:t>Lewenborg</a:t>
            </a:r>
            <a:r>
              <a:rPr lang="nl-NL" dirty="0"/>
              <a:t> relatief laag. </a:t>
            </a:r>
          </a:p>
          <a:p>
            <a:r>
              <a:rPr lang="nl-NL" dirty="0"/>
              <a:t>Hier betreft het in het bijzonder het beheer en onderhoud en verloedering en vandalisme. </a:t>
            </a:r>
          </a:p>
        </p:txBody>
      </p:sp>
    </p:spTree>
    <p:extLst>
      <p:ext uri="{BB962C8B-B14F-4D97-AF65-F5344CB8AC3E}">
        <p14:creationId xmlns:p14="http://schemas.microsoft.com/office/powerpoint/2010/main" val="6202955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6BF9C47-5022-45D8-AA24-23C464988BCF}"/>
              </a:ext>
            </a:extLst>
          </p:cNvPr>
          <p:cNvSpPr>
            <a:spLocks noGrp="1"/>
          </p:cNvSpPr>
          <p:nvPr>
            <p:ph type="title"/>
          </p:nvPr>
        </p:nvSpPr>
        <p:spPr/>
        <p:txBody>
          <a:bodyPr/>
          <a:lstStyle/>
          <a:p>
            <a:r>
              <a:rPr lang="nl-NL" dirty="0"/>
              <a:t>De wijk in kaart: Speerpunten</a:t>
            </a:r>
          </a:p>
        </p:txBody>
      </p:sp>
      <p:sp>
        <p:nvSpPr>
          <p:cNvPr id="3" name="Tijdelijke aanduiding voor inhoud 2">
            <a:extLst>
              <a:ext uri="{FF2B5EF4-FFF2-40B4-BE49-F238E27FC236}">
                <a16:creationId xmlns:a16="http://schemas.microsoft.com/office/drawing/2014/main" id="{7021D068-8060-49A8-83EB-234868EE8A63}"/>
              </a:ext>
            </a:extLst>
          </p:cNvPr>
          <p:cNvSpPr>
            <a:spLocks noGrp="1"/>
          </p:cNvSpPr>
          <p:nvPr>
            <p:ph idx="1"/>
          </p:nvPr>
        </p:nvSpPr>
        <p:spPr/>
        <p:txBody>
          <a:bodyPr/>
          <a:lstStyle/>
          <a:p>
            <a:r>
              <a:rPr lang="nl-NL" dirty="0"/>
              <a:t>De armoedemonitor laat zien dat in </a:t>
            </a:r>
            <a:r>
              <a:rPr lang="nl-NL" dirty="0" err="1"/>
              <a:t>Lewenborg</a:t>
            </a:r>
            <a:r>
              <a:rPr lang="nl-NL" dirty="0"/>
              <a:t> en </a:t>
            </a:r>
            <a:r>
              <a:rPr lang="nl-NL" dirty="0" err="1"/>
              <a:t>Beijum</a:t>
            </a:r>
            <a:r>
              <a:rPr lang="nl-NL" dirty="0"/>
              <a:t> er relatief veel (geconcentreerde) armoede voorkomt. </a:t>
            </a:r>
          </a:p>
          <a:p>
            <a:r>
              <a:rPr lang="nl-NL" dirty="0"/>
              <a:t>Door middel van diverse projecten en voorzieningen wordt geprobeerd de armoede te verlichten. </a:t>
            </a:r>
          </a:p>
          <a:p>
            <a:r>
              <a:rPr lang="nl-NL" dirty="0"/>
              <a:t>Hoewel dit tot mooie resultaten heeft geleid, blijft het lastig de structurele problemen aan te pakken. </a:t>
            </a:r>
          </a:p>
        </p:txBody>
      </p:sp>
    </p:spTree>
    <p:extLst>
      <p:ext uri="{BB962C8B-B14F-4D97-AF65-F5344CB8AC3E}">
        <p14:creationId xmlns:p14="http://schemas.microsoft.com/office/powerpoint/2010/main" val="41172889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9D2A469-158D-4CDE-A51E-73890569ACF3}"/>
              </a:ext>
            </a:extLst>
          </p:cNvPr>
          <p:cNvSpPr>
            <a:spLocks noGrp="1"/>
          </p:cNvSpPr>
          <p:nvPr>
            <p:ph type="title"/>
          </p:nvPr>
        </p:nvSpPr>
        <p:spPr/>
        <p:txBody>
          <a:bodyPr/>
          <a:lstStyle/>
          <a:p>
            <a:r>
              <a:rPr lang="nl-NL" dirty="0"/>
              <a:t>Wijkvernieuwing </a:t>
            </a:r>
            <a:r>
              <a:rPr lang="nl-NL" dirty="0" err="1"/>
              <a:t>Beijum</a:t>
            </a:r>
            <a:endParaRPr lang="nl-NL" dirty="0"/>
          </a:p>
        </p:txBody>
      </p:sp>
      <p:sp>
        <p:nvSpPr>
          <p:cNvPr id="3" name="Tijdelijke aanduiding voor inhoud 2">
            <a:extLst>
              <a:ext uri="{FF2B5EF4-FFF2-40B4-BE49-F238E27FC236}">
                <a16:creationId xmlns:a16="http://schemas.microsoft.com/office/drawing/2014/main" id="{86C8E32F-985E-4083-8180-647F3CC2F381}"/>
              </a:ext>
            </a:extLst>
          </p:cNvPr>
          <p:cNvSpPr>
            <a:spLocks noGrp="1"/>
          </p:cNvSpPr>
          <p:nvPr>
            <p:ph idx="1"/>
          </p:nvPr>
        </p:nvSpPr>
        <p:spPr>
          <a:xfrm>
            <a:off x="1522414" y="1905000"/>
            <a:ext cx="9144000" cy="4836368"/>
          </a:xfrm>
        </p:spPr>
        <p:txBody>
          <a:bodyPr>
            <a:normAutofit lnSpcReduction="10000"/>
          </a:bodyPr>
          <a:lstStyle/>
          <a:p>
            <a:r>
              <a:rPr lang="nl-NL" dirty="0"/>
              <a:t>In het uitvoeringsprogramma voor de wijkvernieuwing in </a:t>
            </a:r>
            <a:r>
              <a:rPr lang="nl-NL" dirty="0" err="1"/>
              <a:t>Beijum</a:t>
            </a:r>
            <a:r>
              <a:rPr lang="nl-NL" dirty="0"/>
              <a:t> wordt ingezet op een integrale aanpak van alle disciplines, een bundeling van maatregelen en een sterke samenwerking van partijen. </a:t>
            </a:r>
          </a:p>
          <a:p>
            <a:r>
              <a:rPr lang="nl-NL" dirty="0"/>
              <a:t>Een aanpak die gericht is op meedoen, gezondheid, participatie en moet leiden tot meer zelfredzaamheid. </a:t>
            </a:r>
          </a:p>
          <a:p>
            <a:r>
              <a:rPr lang="nl-NL" dirty="0"/>
              <a:t>Fysieke maatregelen in de openbare ruimte zijn de motor voor de sociale opgave. </a:t>
            </a:r>
          </a:p>
          <a:p>
            <a:r>
              <a:rPr lang="nl-NL" dirty="0"/>
              <a:t>Een belangrijk speerpunt is de hierboven beschreven pilot vernieuwde aanpak armoede ‘Kansrijk Oost’. </a:t>
            </a:r>
          </a:p>
          <a:p>
            <a:r>
              <a:rPr lang="nl-NL" dirty="0"/>
              <a:t>Daarnaast wordt ingezet op vernieuwing en versterking van bewonersparticipatie.</a:t>
            </a:r>
          </a:p>
          <a:p>
            <a:endParaRPr lang="nl-NL" dirty="0"/>
          </a:p>
          <a:p>
            <a:endParaRPr lang="nl-NL" dirty="0"/>
          </a:p>
        </p:txBody>
      </p:sp>
    </p:spTree>
    <p:extLst>
      <p:ext uri="{BB962C8B-B14F-4D97-AF65-F5344CB8AC3E}">
        <p14:creationId xmlns:p14="http://schemas.microsoft.com/office/powerpoint/2010/main" val="21728069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512FBE8-2C3F-401C-AB7B-CDBD1DBCD3F4}"/>
              </a:ext>
            </a:extLst>
          </p:cNvPr>
          <p:cNvSpPr>
            <a:spLocks noGrp="1"/>
          </p:cNvSpPr>
          <p:nvPr>
            <p:ph type="title"/>
          </p:nvPr>
        </p:nvSpPr>
        <p:spPr/>
        <p:txBody>
          <a:bodyPr/>
          <a:lstStyle/>
          <a:p>
            <a:r>
              <a:rPr lang="nl-NL" dirty="0"/>
              <a:t>Wijkvernieuwing </a:t>
            </a:r>
            <a:r>
              <a:rPr lang="nl-NL" dirty="0" err="1"/>
              <a:t>Beijum</a:t>
            </a:r>
            <a:endParaRPr lang="nl-NL" dirty="0"/>
          </a:p>
        </p:txBody>
      </p:sp>
      <p:sp>
        <p:nvSpPr>
          <p:cNvPr id="3" name="Tijdelijke aanduiding voor inhoud 2">
            <a:extLst>
              <a:ext uri="{FF2B5EF4-FFF2-40B4-BE49-F238E27FC236}">
                <a16:creationId xmlns:a16="http://schemas.microsoft.com/office/drawing/2014/main" id="{AF2F8A37-9712-4B8B-9498-3A6AF90F3260}"/>
              </a:ext>
            </a:extLst>
          </p:cNvPr>
          <p:cNvSpPr>
            <a:spLocks noGrp="1"/>
          </p:cNvSpPr>
          <p:nvPr>
            <p:ph idx="1"/>
          </p:nvPr>
        </p:nvSpPr>
        <p:spPr/>
        <p:txBody>
          <a:bodyPr/>
          <a:lstStyle/>
          <a:p>
            <a:r>
              <a:rPr lang="nl-NL" dirty="0"/>
              <a:t>Corporaties, WIJ en gemeente gaan verder met de </a:t>
            </a:r>
            <a:r>
              <a:rPr lang="nl-NL" dirty="0" err="1"/>
              <a:t>heerdenaanpak</a:t>
            </a:r>
            <a:r>
              <a:rPr lang="nl-NL" dirty="0"/>
              <a:t>. </a:t>
            </a:r>
          </a:p>
          <a:p>
            <a:r>
              <a:rPr lang="nl-NL" dirty="0"/>
              <a:t>In 2019 worden met de bewoners de plannen verder uitgewerkt en uitgevoerd voor de </a:t>
            </a:r>
            <a:r>
              <a:rPr lang="nl-NL" dirty="0" err="1"/>
              <a:t>Atensheerd</a:t>
            </a:r>
            <a:r>
              <a:rPr lang="nl-NL" dirty="0"/>
              <a:t>, </a:t>
            </a:r>
            <a:r>
              <a:rPr lang="nl-NL" dirty="0" err="1"/>
              <a:t>Galkemaheerd</a:t>
            </a:r>
            <a:r>
              <a:rPr lang="nl-NL" dirty="0"/>
              <a:t> en de </a:t>
            </a:r>
            <a:r>
              <a:rPr lang="nl-NL" dirty="0" err="1"/>
              <a:t>Godekenheerd</a:t>
            </a:r>
            <a:r>
              <a:rPr lang="nl-NL" dirty="0"/>
              <a:t>. </a:t>
            </a:r>
          </a:p>
          <a:p>
            <a:r>
              <a:rPr lang="nl-NL" dirty="0"/>
              <a:t>Tevens wordt er een plan uitgewerkt voor de aanpak van de volgende </a:t>
            </a:r>
            <a:r>
              <a:rPr lang="nl-NL" dirty="0" err="1"/>
              <a:t>heerden</a:t>
            </a:r>
            <a:r>
              <a:rPr lang="nl-NL" dirty="0"/>
              <a:t> en vervanging van speelvoorzieningen.</a:t>
            </a:r>
          </a:p>
          <a:p>
            <a:endParaRPr lang="nl-NL" dirty="0"/>
          </a:p>
          <a:p>
            <a:endParaRPr lang="nl-NL" dirty="0"/>
          </a:p>
        </p:txBody>
      </p:sp>
    </p:spTree>
    <p:extLst>
      <p:ext uri="{BB962C8B-B14F-4D97-AF65-F5344CB8AC3E}">
        <p14:creationId xmlns:p14="http://schemas.microsoft.com/office/powerpoint/2010/main" val="10183565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6331087-7375-4299-A398-2FE434788268}"/>
              </a:ext>
            </a:extLst>
          </p:cNvPr>
          <p:cNvSpPr>
            <a:spLocks noGrp="1"/>
          </p:cNvSpPr>
          <p:nvPr>
            <p:ph type="title"/>
          </p:nvPr>
        </p:nvSpPr>
        <p:spPr/>
        <p:txBody>
          <a:bodyPr/>
          <a:lstStyle/>
          <a:p>
            <a:r>
              <a:rPr lang="nl-NL" dirty="0"/>
              <a:t>Wijkvernieuwing </a:t>
            </a:r>
            <a:r>
              <a:rPr lang="nl-NL" dirty="0" err="1"/>
              <a:t>Beijum</a:t>
            </a:r>
            <a:endParaRPr lang="nl-NL" dirty="0"/>
          </a:p>
        </p:txBody>
      </p:sp>
      <p:sp>
        <p:nvSpPr>
          <p:cNvPr id="3" name="Tijdelijke aanduiding voor inhoud 2">
            <a:extLst>
              <a:ext uri="{FF2B5EF4-FFF2-40B4-BE49-F238E27FC236}">
                <a16:creationId xmlns:a16="http://schemas.microsoft.com/office/drawing/2014/main" id="{A0705C6A-3FA3-43E7-811F-11CC6DBE017D}"/>
              </a:ext>
            </a:extLst>
          </p:cNvPr>
          <p:cNvSpPr>
            <a:spLocks noGrp="1"/>
          </p:cNvSpPr>
          <p:nvPr>
            <p:ph idx="1"/>
          </p:nvPr>
        </p:nvSpPr>
        <p:spPr>
          <a:xfrm>
            <a:off x="1522414" y="1905000"/>
            <a:ext cx="9144000" cy="4678362"/>
          </a:xfrm>
        </p:spPr>
        <p:txBody>
          <a:bodyPr>
            <a:normAutofit/>
          </a:bodyPr>
          <a:lstStyle/>
          <a:p>
            <a:r>
              <a:rPr lang="nl-NL" dirty="0"/>
              <a:t>In samenwerking met de scholen en kinderdagverblijven gaan we aan de slag met positief opgroeien, waarbij we de sociale infrastructuur in de wijk gaan verbeteren. </a:t>
            </a:r>
          </a:p>
          <a:p>
            <a:r>
              <a:rPr lang="nl-NL" dirty="0"/>
              <a:t>Samen met de scholen wordt een plan gemaakt voor jongeren op gezond gewicht (JOGG). </a:t>
            </a:r>
          </a:p>
          <a:p>
            <a:r>
              <a:rPr lang="nl-NL" dirty="0"/>
              <a:t>In 2018 is een taalhuis ontwikkeld, die voortgezet wordt in 2019 en verder. </a:t>
            </a:r>
          </a:p>
          <a:p>
            <a:r>
              <a:rPr lang="nl-NL" dirty="0"/>
              <a:t>Tevens is er in 2018 voor kinderen een zomerschool gestart. </a:t>
            </a:r>
          </a:p>
          <a:p>
            <a:r>
              <a:rPr lang="nl-NL" dirty="0"/>
              <a:t>Afhankelijk van de evaluatie wordt bepaald of en hoe dit gecontinueerd/uitgebouwd kan worden.</a:t>
            </a:r>
          </a:p>
          <a:p>
            <a:endParaRPr lang="nl-NL" dirty="0"/>
          </a:p>
          <a:p>
            <a:endParaRPr lang="nl-NL" dirty="0"/>
          </a:p>
        </p:txBody>
      </p:sp>
    </p:spTree>
    <p:extLst>
      <p:ext uri="{BB962C8B-B14F-4D97-AF65-F5344CB8AC3E}">
        <p14:creationId xmlns:p14="http://schemas.microsoft.com/office/powerpoint/2010/main" val="2879869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652EF7C-55B4-401D-8338-97A12BDFD30E}"/>
              </a:ext>
            </a:extLst>
          </p:cNvPr>
          <p:cNvSpPr>
            <a:spLocks noGrp="1"/>
          </p:cNvSpPr>
          <p:nvPr>
            <p:ph type="title"/>
          </p:nvPr>
        </p:nvSpPr>
        <p:spPr/>
        <p:txBody>
          <a:bodyPr/>
          <a:lstStyle/>
          <a:p>
            <a:r>
              <a:rPr lang="nl-NL" dirty="0"/>
              <a:t>Wijkvernieuwing </a:t>
            </a:r>
            <a:r>
              <a:rPr lang="nl-NL" dirty="0" err="1"/>
              <a:t>Beijum</a:t>
            </a:r>
            <a:endParaRPr lang="nl-NL" dirty="0"/>
          </a:p>
        </p:txBody>
      </p:sp>
      <p:sp>
        <p:nvSpPr>
          <p:cNvPr id="3" name="Tijdelijke aanduiding voor inhoud 2">
            <a:extLst>
              <a:ext uri="{FF2B5EF4-FFF2-40B4-BE49-F238E27FC236}">
                <a16:creationId xmlns:a16="http://schemas.microsoft.com/office/drawing/2014/main" id="{7E000A25-C5E5-4B5B-9D7B-F80F6CDBBBE2}"/>
              </a:ext>
            </a:extLst>
          </p:cNvPr>
          <p:cNvSpPr>
            <a:spLocks noGrp="1"/>
          </p:cNvSpPr>
          <p:nvPr>
            <p:ph idx="1"/>
          </p:nvPr>
        </p:nvSpPr>
        <p:spPr/>
        <p:txBody>
          <a:bodyPr/>
          <a:lstStyle/>
          <a:p>
            <a:r>
              <a:rPr lang="nl-NL" dirty="0" err="1"/>
              <a:t>Beijum</a:t>
            </a:r>
            <a:r>
              <a:rPr lang="nl-NL" dirty="0"/>
              <a:t> heeft extra aandacht nodig voor het beheer van de openbare ruimte. </a:t>
            </a:r>
          </a:p>
          <a:p>
            <a:r>
              <a:rPr lang="nl-NL" dirty="0"/>
              <a:t>Samen met bewoners en Stadsbeheer willen we jaarlijks een plan opstellen met gebieden die met urgentie moeten worden aangepakt. </a:t>
            </a:r>
          </a:p>
          <a:p>
            <a:r>
              <a:rPr lang="nl-NL" dirty="0"/>
              <a:t>Er wordt een stedenbouwkundige visie uitgewerkt, met specifieke aandacht voor de </a:t>
            </a:r>
            <a:r>
              <a:rPr lang="nl-NL" dirty="0" err="1"/>
              <a:t>Wibenaheerd</a:t>
            </a:r>
            <a:r>
              <a:rPr lang="nl-NL" dirty="0"/>
              <a:t> en de winkelpleinen oost en west. </a:t>
            </a:r>
          </a:p>
          <a:p>
            <a:r>
              <a:rPr lang="nl-NL" dirty="0"/>
              <a:t>Deze visie levert input voor maatregelen in de </a:t>
            </a:r>
            <a:r>
              <a:rPr lang="nl-NL" dirty="0" err="1"/>
              <a:t>heerdenaanpak</a:t>
            </a:r>
            <a:r>
              <a:rPr lang="nl-NL" dirty="0"/>
              <a:t>.</a:t>
            </a:r>
          </a:p>
          <a:p>
            <a:endParaRPr lang="nl-NL" dirty="0"/>
          </a:p>
          <a:p>
            <a:r>
              <a:rPr lang="nl-NL" dirty="0"/>
              <a:t>Bron: https://groningen.begroting-2019.nl/p22573/oost</a:t>
            </a:r>
          </a:p>
        </p:txBody>
      </p:sp>
    </p:spTree>
    <p:extLst>
      <p:ext uri="{BB962C8B-B14F-4D97-AF65-F5344CB8AC3E}">
        <p14:creationId xmlns:p14="http://schemas.microsoft.com/office/powerpoint/2010/main" val="15383186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2999B89-D98D-4F7B-A7C5-12DBCA9B526C}"/>
              </a:ext>
            </a:extLst>
          </p:cNvPr>
          <p:cNvSpPr>
            <a:spLocks noGrp="1"/>
          </p:cNvSpPr>
          <p:nvPr>
            <p:ph type="title"/>
          </p:nvPr>
        </p:nvSpPr>
        <p:spPr/>
        <p:txBody>
          <a:bodyPr/>
          <a:lstStyle/>
          <a:p>
            <a:r>
              <a:rPr lang="nl-NL" dirty="0"/>
              <a:t>Opbouw thema</a:t>
            </a:r>
          </a:p>
        </p:txBody>
      </p:sp>
      <p:sp>
        <p:nvSpPr>
          <p:cNvPr id="3" name="Tijdelijke aanduiding voor inhoud 2">
            <a:extLst>
              <a:ext uri="{FF2B5EF4-FFF2-40B4-BE49-F238E27FC236}">
                <a16:creationId xmlns:a16="http://schemas.microsoft.com/office/drawing/2014/main" id="{57984BDC-52C4-4459-B6BC-24F4E1844F9E}"/>
              </a:ext>
            </a:extLst>
          </p:cNvPr>
          <p:cNvSpPr>
            <a:spLocks noGrp="1"/>
          </p:cNvSpPr>
          <p:nvPr>
            <p:ph idx="1"/>
          </p:nvPr>
        </p:nvSpPr>
        <p:spPr/>
        <p:txBody>
          <a:bodyPr/>
          <a:lstStyle/>
          <a:p>
            <a:r>
              <a:rPr lang="nl-NL" dirty="0"/>
              <a:t>Theorie: </a:t>
            </a:r>
          </a:p>
          <a:p>
            <a:pPr lvl="1"/>
            <a:r>
              <a:rPr lang="nl-NL" sz="2400" dirty="0"/>
              <a:t>Sociale kaart</a:t>
            </a:r>
          </a:p>
          <a:p>
            <a:pPr lvl="1"/>
            <a:r>
              <a:rPr lang="nl-NL" sz="2400" dirty="0"/>
              <a:t>Wijkanalyse</a:t>
            </a:r>
          </a:p>
          <a:p>
            <a:r>
              <a:rPr lang="nl-NL" dirty="0"/>
              <a:t>Aan de hand van een survey een wijk in kaart brengen</a:t>
            </a:r>
          </a:p>
          <a:p>
            <a:r>
              <a:rPr lang="nl-NL" dirty="0"/>
              <a:t>Op pad / de wijk in!</a:t>
            </a:r>
          </a:p>
        </p:txBody>
      </p:sp>
      <p:pic>
        <p:nvPicPr>
          <p:cNvPr id="4" name="Afbeelding 3">
            <a:extLst>
              <a:ext uri="{FF2B5EF4-FFF2-40B4-BE49-F238E27FC236}">
                <a16:creationId xmlns:a16="http://schemas.microsoft.com/office/drawing/2014/main" id="{0DAFC4C3-AE21-415B-8D3A-F1C4A93593F7}"/>
              </a:ext>
            </a:extLst>
          </p:cNvPr>
          <p:cNvPicPr>
            <a:picLocks noChangeAspect="1"/>
          </p:cNvPicPr>
          <p:nvPr/>
        </p:nvPicPr>
        <p:blipFill>
          <a:blip r:embed="rId2"/>
          <a:stretch>
            <a:fillRect/>
          </a:stretch>
        </p:blipFill>
        <p:spPr>
          <a:xfrm>
            <a:off x="7570067" y="3717032"/>
            <a:ext cx="3096344" cy="2626816"/>
          </a:xfrm>
          <a:prstGeom prst="rect">
            <a:avLst/>
          </a:prstGeom>
        </p:spPr>
      </p:pic>
    </p:spTree>
    <p:extLst>
      <p:ext uri="{BB962C8B-B14F-4D97-AF65-F5344CB8AC3E}">
        <p14:creationId xmlns:p14="http://schemas.microsoft.com/office/powerpoint/2010/main" val="28117574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931D77B-1E23-4480-95CC-9CD69A456AFC}"/>
              </a:ext>
            </a:extLst>
          </p:cNvPr>
          <p:cNvSpPr>
            <a:spLocks noGrp="1"/>
          </p:cNvSpPr>
          <p:nvPr>
            <p:ph type="title"/>
          </p:nvPr>
        </p:nvSpPr>
        <p:spPr/>
        <p:txBody>
          <a:bodyPr/>
          <a:lstStyle/>
          <a:p>
            <a:r>
              <a:rPr lang="nl-NL" dirty="0"/>
              <a:t>Wijkanalyse</a:t>
            </a:r>
          </a:p>
        </p:txBody>
      </p:sp>
      <p:sp>
        <p:nvSpPr>
          <p:cNvPr id="3" name="Tijdelijke aanduiding voor inhoud 2">
            <a:extLst>
              <a:ext uri="{FF2B5EF4-FFF2-40B4-BE49-F238E27FC236}">
                <a16:creationId xmlns:a16="http://schemas.microsoft.com/office/drawing/2014/main" id="{9506689F-0012-4B32-888A-E3F7DB3A6898}"/>
              </a:ext>
            </a:extLst>
          </p:cNvPr>
          <p:cNvSpPr>
            <a:spLocks noGrp="1"/>
          </p:cNvSpPr>
          <p:nvPr>
            <p:ph idx="1"/>
          </p:nvPr>
        </p:nvSpPr>
        <p:spPr/>
        <p:txBody>
          <a:bodyPr/>
          <a:lstStyle/>
          <a:p>
            <a:r>
              <a:rPr lang="nl-NL" dirty="0"/>
              <a:t>In wijken met een sociaaleconomische achterstand hangen gezondheidsproblemen van de bewoners vaak nauw samen met hun leefomgeving. </a:t>
            </a:r>
          </a:p>
          <a:p>
            <a:r>
              <a:rPr lang="nl-NL" dirty="0"/>
              <a:t>Met een wijkanalyse kom je erachter welke omgevingsfactoren de gezondheid beïnvloeden. </a:t>
            </a:r>
          </a:p>
          <a:p>
            <a:r>
              <a:rPr lang="nl-NL" dirty="0"/>
              <a:t>We leren hoe je een goede wijkanalyse maakt, waarmee je de zelfredzaamheid van de bewoners in de wijk kunt verbeteren.</a:t>
            </a:r>
          </a:p>
          <a:p>
            <a:endParaRPr lang="nl-NL" dirty="0"/>
          </a:p>
          <a:p>
            <a:pPr algn="ctr"/>
            <a:r>
              <a:rPr lang="nl-NL" dirty="0">
                <a:hlinkClick r:id="rId2"/>
              </a:rPr>
              <a:t>https://wij.groningen.nl/</a:t>
            </a:r>
            <a:endParaRPr lang="nl-NL" dirty="0"/>
          </a:p>
          <a:p>
            <a:pPr algn="ctr"/>
            <a:endParaRPr lang="nl-NL" dirty="0"/>
          </a:p>
        </p:txBody>
      </p:sp>
    </p:spTree>
    <p:extLst>
      <p:ext uri="{BB962C8B-B14F-4D97-AF65-F5344CB8AC3E}">
        <p14:creationId xmlns:p14="http://schemas.microsoft.com/office/powerpoint/2010/main" val="39513908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DB447DF-81EB-4FA6-8F44-A7B584BEC381}"/>
              </a:ext>
            </a:extLst>
          </p:cNvPr>
          <p:cNvSpPr>
            <a:spLocks noGrp="1"/>
          </p:cNvSpPr>
          <p:nvPr>
            <p:ph type="title"/>
          </p:nvPr>
        </p:nvSpPr>
        <p:spPr/>
        <p:txBody>
          <a:bodyPr/>
          <a:lstStyle/>
          <a:p>
            <a:r>
              <a:rPr lang="nl-NL" dirty="0"/>
              <a:t>Wijkanalyse</a:t>
            </a:r>
          </a:p>
        </p:txBody>
      </p:sp>
      <p:sp>
        <p:nvSpPr>
          <p:cNvPr id="3" name="Tijdelijke aanduiding voor inhoud 2">
            <a:extLst>
              <a:ext uri="{FF2B5EF4-FFF2-40B4-BE49-F238E27FC236}">
                <a16:creationId xmlns:a16="http://schemas.microsoft.com/office/drawing/2014/main" id="{F1F1F34A-3CE9-404D-8A27-C1F91AC05F16}"/>
              </a:ext>
            </a:extLst>
          </p:cNvPr>
          <p:cNvSpPr>
            <a:spLocks noGrp="1"/>
          </p:cNvSpPr>
          <p:nvPr>
            <p:ph idx="1"/>
          </p:nvPr>
        </p:nvSpPr>
        <p:spPr/>
        <p:txBody>
          <a:bodyPr/>
          <a:lstStyle/>
          <a:p>
            <a:r>
              <a:rPr lang="nl-NL" dirty="0"/>
              <a:t>Stap 1: Wijk bepalen.</a:t>
            </a:r>
          </a:p>
          <a:p>
            <a:r>
              <a:rPr lang="nl-NL" dirty="0"/>
              <a:t>Stap 2: Verzamel relevante demografische en epidemiologische gegevens</a:t>
            </a:r>
          </a:p>
          <a:p>
            <a:r>
              <a:rPr lang="nl-NL" dirty="0"/>
              <a:t>Stap 3: Observeer de wijk</a:t>
            </a:r>
          </a:p>
          <a:p>
            <a:r>
              <a:rPr lang="nl-NL" dirty="0"/>
              <a:t>Stap 4: Ga op zoek naar de verhalen achter de gegevens</a:t>
            </a:r>
          </a:p>
          <a:p>
            <a:r>
              <a:rPr lang="nl-NL" dirty="0"/>
              <a:t>Stap 5 Breng het sociale netwerk in kaart</a:t>
            </a:r>
          </a:p>
          <a:p>
            <a:r>
              <a:rPr lang="nl-NL" dirty="0"/>
              <a:t>Stap 6 Controleer je gegevens met de checklist wijkdiagnose</a:t>
            </a:r>
          </a:p>
          <a:p>
            <a:r>
              <a:rPr lang="nl-NL" dirty="0"/>
              <a:t>Stap 7 Stel de wijkdiagnose</a:t>
            </a:r>
          </a:p>
        </p:txBody>
      </p:sp>
    </p:spTree>
    <p:extLst>
      <p:ext uri="{BB962C8B-B14F-4D97-AF65-F5344CB8AC3E}">
        <p14:creationId xmlns:p14="http://schemas.microsoft.com/office/powerpoint/2010/main" val="21978757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2E16C30-D9AC-4328-80D0-6E16C378DDDC}"/>
              </a:ext>
            </a:extLst>
          </p:cNvPr>
          <p:cNvSpPr>
            <a:spLocks noGrp="1"/>
          </p:cNvSpPr>
          <p:nvPr>
            <p:ph type="title"/>
          </p:nvPr>
        </p:nvSpPr>
        <p:spPr/>
        <p:txBody>
          <a:bodyPr/>
          <a:lstStyle/>
          <a:p>
            <a:r>
              <a:rPr lang="nl-NL" dirty="0"/>
              <a:t>Wijkdiagnose</a:t>
            </a:r>
          </a:p>
        </p:txBody>
      </p:sp>
      <p:sp>
        <p:nvSpPr>
          <p:cNvPr id="3" name="Tijdelijke aanduiding voor inhoud 2">
            <a:extLst>
              <a:ext uri="{FF2B5EF4-FFF2-40B4-BE49-F238E27FC236}">
                <a16:creationId xmlns:a16="http://schemas.microsoft.com/office/drawing/2014/main" id="{526064C1-8716-4BE0-AA45-0F47F447CEC3}"/>
              </a:ext>
            </a:extLst>
          </p:cNvPr>
          <p:cNvSpPr>
            <a:spLocks noGrp="1"/>
          </p:cNvSpPr>
          <p:nvPr>
            <p:ph idx="1"/>
          </p:nvPr>
        </p:nvSpPr>
        <p:spPr/>
        <p:txBody>
          <a:bodyPr/>
          <a:lstStyle/>
          <a:p>
            <a:r>
              <a:rPr lang="nl-NL" dirty="0"/>
              <a:t>Wanneer je stap 1 t/m 6 grondig hebt doorlopen, ben je nu klaar om een goede wijkdiagnose te stellen. </a:t>
            </a:r>
          </a:p>
          <a:p>
            <a:r>
              <a:rPr lang="nl-NL" dirty="0"/>
              <a:t>Vermeld in je diagnose:</a:t>
            </a:r>
          </a:p>
          <a:p>
            <a:pPr lvl="1"/>
            <a:r>
              <a:rPr lang="nl-NL" sz="2400" dirty="0"/>
              <a:t>wat het wijkgezondheidsprofiel is;</a:t>
            </a:r>
          </a:p>
          <a:p>
            <a:pPr lvl="1"/>
            <a:r>
              <a:rPr lang="nl-NL" sz="2400" dirty="0"/>
              <a:t>welke gezondheidsbelemmerende of ‐bevorderende factoren een rol spelen in de wijk;</a:t>
            </a:r>
          </a:p>
          <a:p>
            <a:pPr lvl="1"/>
            <a:r>
              <a:rPr lang="nl-NL" sz="2400" dirty="0"/>
              <a:t>wat de belangrijkste verbeterpunten zijn, SMART geformuleerd</a:t>
            </a:r>
            <a:r>
              <a:rPr lang="nl-NL" dirty="0"/>
              <a:t>.</a:t>
            </a:r>
          </a:p>
          <a:p>
            <a:pPr lvl="1"/>
            <a:endParaRPr lang="nl-NL" dirty="0"/>
          </a:p>
          <a:p>
            <a:r>
              <a:rPr lang="nl-NL" strike="sngStrike" dirty="0">
                <a:solidFill>
                  <a:srgbClr val="FFFF00"/>
                </a:solidFill>
              </a:rPr>
              <a:t>Stap 8 Crisisinterventie </a:t>
            </a:r>
          </a:p>
          <a:p>
            <a:endParaRPr lang="nl-NL" dirty="0"/>
          </a:p>
        </p:txBody>
      </p:sp>
    </p:spTree>
    <p:extLst>
      <p:ext uri="{BB962C8B-B14F-4D97-AF65-F5344CB8AC3E}">
        <p14:creationId xmlns:p14="http://schemas.microsoft.com/office/powerpoint/2010/main" val="10306169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7737286-1EDE-404A-BF77-7EA98774A028}"/>
              </a:ext>
            </a:extLst>
          </p:cNvPr>
          <p:cNvSpPr>
            <a:spLocks noGrp="1"/>
          </p:cNvSpPr>
          <p:nvPr>
            <p:ph type="title"/>
          </p:nvPr>
        </p:nvSpPr>
        <p:spPr/>
        <p:txBody>
          <a:bodyPr/>
          <a:lstStyle/>
          <a:p>
            <a:r>
              <a:rPr lang="nl-NL" dirty="0"/>
              <a:t>De wijk in kaart: Topografisch</a:t>
            </a:r>
          </a:p>
        </p:txBody>
      </p:sp>
      <p:sp>
        <p:nvSpPr>
          <p:cNvPr id="3" name="Tijdelijke aanduiding voor inhoud 2">
            <a:extLst>
              <a:ext uri="{FF2B5EF4-FFF2-40B4-BE49-F238E27FC236}">
                <a16:creationId xmlns:a16="http://schemas.microsoft.com/office/drawing/2014/main" id="{97A6E6F9-E293-45D4-A74A-A0D82A0CF210}"/>
              </a:ext>
            </a:extLst>
          </p:cNvPr>
          <p:cNvSpPr>
            <a:spLocks noGrp="1"/>
          </p:cNvSpPr>
          <p:nvPr>
            <p:ph idx="1"/>
          </p:nvPr>
        </p:nvSpPr>
        <p:spPr/>
        <p:txBody>
          <a:bodyPr>
            <a:normAutofit/>
          </a:bodyPr>
          <a:lstStyle/>
          <a:p>
            <a:r>
              <a:rPr lang="nl-NL" dirty="0"/>
              <a:t>Zoom op de kaart in naar jouw wijk en de buurten eromheen.</a:t>
            </a:r>
          </a:p>
          <a:p>
            <a:pPr lvl="1"/>
            <a:r>
              <a:rPr lang="nl-NL" sz="2400" dirty="0"/>
              <a:t>Wat valt je op aan de positionering van de straten?</a:t>
            </a:r>
          </a:p>
          <a:p>
            <a:pPr lvl="1"/>
            <a:r>
              <a:rPr lang="nl-NL" sz="2400" dirty="0"/>
              <a:t>Wat voor soorten huizen staan er? Wat is de kwaliteit van de huizen? Zijn ze goed onderhouden of is er (veel) achterstallig onderhoud?</a:t>
            </a:r>
          </a:p>
          <a:p>
            <a:pPr lvl="1"/>
            <a:r>
              <a:rPr lang="nl-NL" sz="2400" dirty="0"/>
              <a:t>Kijk ook goed naar de tuinen. Hoe liggen ze erbij? Waar worden ze (voornamelijk) voor gebruikt?</a:t>
            </a:r>
          </a:p>
          <a:p>
            <a:pPr lvl="1"/>
            <a:r>
              <a:rPr lang="nl-NL" sz="2400" dirty="0"/>
              <a:t>Wat is de belangrijkste functie van de wijk? Is het puur een woonwijk, of zijn er andere voorzieningen of functies die een belangrijke stempel drukken op de wijk?</a:t>
            </a:r>
          </a:p>
        </p:txBody>
      </p:sp>
    </p:spTree>
    <p:extLst>
      <p:ext uri="{BB962C8B-B14F-4D97-AF65-F5344CB8AC3E}">
        <p14:creationId xmlns:p14="http://schemas.microsoft.com/office/powerpoint/2010/main" val="29518731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97020AE-C6AE-488A-9915-5D156385DF6E}"/>
              </a:ext>
            </a:extLst>
          </p:cNvPr>
          <p:cNvSpPr>
            <a:spLocks noGrp="1"/>
          </p:cNvSpPr>
          <p:nvPr>
            <p:ph type="title"/>
          </p:nvPr>
        </p:nvSpPr>
        <p:spPr/>
        <p:txBody>
          <a:bodyPr/>
          <a:lstStyle/>
          <a:p>
            <a:r>
              <a:rPr lang="nl-NL" dirty="0"/>
              <a:t>De wijk in kaart: Topografisch</a:t>
            </a:r>
          </a:p>
        </p:txBody>
      </p:sp>
      <p:sp>
        <p:nvSpPr>
          <p:cNvPr id="3" name="Tijdelijke aanduiding voor inhoud 2">
            <a:extLst>
              <a:ext uri="{FF2B5EF4-FFF2-40B4-BE49-F238E27FC236}">
                <a16:creationId xmlns:a16="http://schemas.microsoft.com/office/drawing/2014/main" id="{2FBFF733-116A-41F6-872E-08E6082333F9}"/>
              </a:ext>
            </a:extLst>
          </p:cNvPr>
          <p:cNvSpPr>
            <a:spLocks noGrp="1"/>
          </p:cNvSpPr>
          <p:nvPr>
            <p:ph idx="1"/>
          </p:nvPr>
        </p:nvSpPr>
        <p:spPr/>
        <p:txBody>
          <a:bodyPr/>
          <a:lstStyle/>
          <a:p>
            <a:r>
              <a:rPr lang="nl-NL" dirty="0"/>
              <a:t>Kijk nu naar de omgeving.</a:t>
            </a:r>
          </a:p>
          <a:p>
            <a:pPr lvl="1"/>
            <a:r>
              <a:rPr lang="nl-NL" sz="2400" dirty="0"/>
              <a:t>Wat kun je vertellen over de verkeerswegen? Zijn er grote wegen, uitvalswegen, kleine straatjes?</a:t>
            </a:r>
          </a:p>
          <a:p>
            <a:pPr lvl="1"/>
            <a:r>
              <a:rPr lang="nl-NL" sz="2400" dirty="0"/>
              <a:t>Hoe is het met de drukte?</a:t>
            </a:r>
          </a:p>
          <a:p>
            <a:pPr lvl="1"/>
            <a:r>
              <a:rPr lang="nl-NL" sz="2400" dirty="0"/>
              <a:t>Hoe groen is de wijk?</a:t>
            </a:r>
          </a:p>
          <a:p>
            <a:pPr lvl="1"/>
            <a:r>
              <a:rPr lang="nl-NL" sz="2400" dirty="0"/>
              <a:t>Is er voldoende speelgelegenheid, en wat is de kwaliteit van de speeltuintjes?</a:t>
            </a:r>
          </a:p>
          <a:p>
            <a:pPr lvl="1"/>
            <a:r>
              <a:rPr lang="nl-NL" sz="2400" dirty="0"/>
              <a:t>Wat kun je zeggen over de ligging ten opzichte van andere wijken? Zijn deze gunstig of zie je obstakels?</a:t>
            </a:r>
          </a:p>
        </p:txBody>
      </p:sp>
    </p:spTree>
    <p:extLst>
      <p:ext uri="{BB962C8B-B14F-4D97-AF65-F5344CB8AC3E}">
        <p14:creationId xmlns:p14="http://schemas.microsoft.com/office/powerpoint/2010/main" val="7725087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D451ECF-17A6-4492-9D1D-305DA6A2A31F}"/>
              </a:ext>
            </a:extLst>
          </p:cNvPr>
          <p:cNvSpPr>
            <a:spLocks noGrp="1"/>
          </p:cNvSpPr>
          <p:nvPr>
            <p:ph type="title"/>
          </p:nvPr>
        </p:nvSpPr>
        <p:spPr>
          <a:xfrm>
            <a:off x="1522414" y="274638"/>
            <a:ext cx="10404646" cy="1020762"/>
          </a:xfrm>
        </p:spPr>
        <p:txBody>
          <a:bodyPr/>
          <a:lstStyle/>
          <a:p>
            <a:r>
              <a:rPr lang="nl-NL" dirty="0"/>
              <a:t>De wijk in kaart: Demografisch en economisch</a:t>
            </a:r>
          </a:p>
        </p:txBody>
      </p:sp>
      <p:sp>
        <p:nvSpPr>
          <p:cNvPr id="3" name="Tijdelijke aanduiding voor inhoud 2">
            <a:extLst>
              <a:ext uri="{FF2B5EF4-FFF2-40B4-BE49-F238E27FC236}">
                <a16:creationId xmlns:a16="http://schemas.microsoft.com/office/drawing/2014/main" id="{E9D44B45-6169-4245-945E-BA073EF56427}"/>
              </a:ext>
            </a:extLst>
          </p:cNvPr>
          <p:cNvSpPr>
            <a:spLocks noGrp="1"/>
          </p:cNvSpPr>
          <p:nvPr>
            <p:ph idx="1"/>
          </p:nvPr>
        </p:nvSpPr>
        <p:spPr/>
        <p:txBody>
          <a:bodyPr>
            <a:normAutofit/>
          </a:bodyPr>
          <a:lstStyle/>
          <a:p>
            <a:r>
              <a:rPr lang="nl-NL" dirty="0"/>
              <a:t>Wat is de bevolkingssamenstelling in de wijk? Omschrijf aantallen, percentages per leeftijdsgroep, opleidingsniveau en andere relevante zaken.</a:t>
            </a:r>
          </a:p>
          <a:p>
            <a:r>
              <a:rPr lang="nl-NL" dirty="0"/>
              <a:t>Wat is de economische situatie in de wijk? Omschrijf welke bedrijven er zijn, hoe het staat met de werkgelegenheid en eventuele andere informatie, zoals veelvoorkomende beroepen en het opleidingsniveau van de bewoners.</a:t>
            </a:r>
          </a:p>
          <a:p>
            <a:r>
              <a:rPr lang="nl-NL" dirty="0"/>
              <a:t>Welke belangrijke gebeurtenissen hebben er het afgelopen jaar plaatsgevonden?</a:t>
            </a:r>
          </a:p>
          <a:p>
            <a:r>
              <a:rPr lang="nl-NL" dirty="0"/>
              <a:t>Wat zijn de in het oog springende berichten over de wijk?</a:t>
            </a:r>
          </a:p>
          <a:p>
            <a:endParaRPr lang="nl-NL" dirty="0"/>
          </a:p>
        </p:txBody>
      </p:sp>
    </p:spTree>
    <p:extLst>
      <p:ext uri="{BB962C8B-B14F-4D97-AF65-F5344CB8AC3E}">
        <p14:creationId xmlns:p14="http://schemas.microsoft.com/office/powerpoint/2010/main" val="11054320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7958729-450D-4DA2-9415-1CCF25860B30}"/>
              </a:ext>
            </a:extLst>
          </p:cNvPr>
          <p:cNvSpPr>
            <a:spLocks noGrp="1"/>
          </p:cNvSpPr>
          <p:nvPr>
            <p:ph type="title"/>
          </p:nvPr>
        </p:nvSpPr>
        <p:spPr/>
        <p:txBody>
          <a:bodyPr/>
          <a:lstStyle/>
          <a:p>
            <a:r>
              <a:rPr lang="nl-NL" dirty="0"/>
              <a:t>De wijk in kaart: Voorzieningen</a:t>
            </a:r>
          </a:p>
        </p:txBody>
      </p:sp>
      <p:sp>
        <p:nvSpPr>
          <p:cNvPr id="3" name="Tijdelijke aanduiding voor inhoud 2">
            <a:extLst>
              <a:ext uri="{FF2B5EF4-FFF2-40B4-BE49-F238E27FC236}">
                <a16:creationId xmlns:a16="http://schemas.microsoft.com/office/drawing/2014/main" id="{52F21E39-EF7C-4EA3-AEA6-9B38A7DE3862}"/>
              </a:ext>
            </a:extLst>
          </p:cNvPr>
          <p:cNvSpPr>
            <a:spLocks noGrp="1"/>
          </p:cNvSpPr>
          <p:nvPr>
            <p:ph idx="1"/>
          </p:nvPr>
        </p:nvSpPr>
        <p:spPr/>
        <p:txBody>
          <a:bodyPr>
            <a:normAutofit lnSpcReduction="10000"/>
          </a:bodyPr>
          <a:lstStyle/>
          <a:p>
            <a:r>
              <a:rPr lang="nl-NL" dirty="0"/>
              <a:t>Verdeel de voorzieningen als volgt in:</a:t>
            </a:r>
          </a:p>
          <a:p>
            <a:r>
              <a:rPr lang="nl-NL" dirty="0">
                <a:solidFill>
                  <a:srgbClr val="FFFF00"/>
                </a:solidFill>
              </a:rPr>
              <a:t>formele sociale infrastructuur</a:t>
            </a:r>
          </a:p>
          <a:p>
            <a:pPr marL="0" indent="0">
              <a:buNone/>
            </a:pPr>
            <a:r>
              <a:rPr lang="nl-NL" dirty="0"/>
              <a:t>	Dit zijn scholen, wijkcentra, sportgelegenheden, activiteiten 	centra en degelijke.</a:t>
            </a:r>
          </a:p>
          <a:p>
            <a:r>
              <a:rPr lang="nl-NL" dirty="0">
                <a:solidFill>
                  <a:srgbClr val="FFFF00"/>
                </a:solidFill>
              </a:rPr>
              <a:t>informele sociale infrastructuur</a:t>
            </a:r>
          </a:p>
          <a:p>
            <a:pPr marL="0" indent="0">
              <a:buNone/>
            </a:pPr>
            <a:r>
              <a:rPr lang="nl-NL" dirty="0"/>
              <a:t>	Dit zijn kerkelijke organisaties, bewonersorganisaties en 	verenigingen.</a:t>
            </a:r>
          </a:p>
          <a:p>
            <a:r>
              <a:rPr lang="nl-NL" dirty="0">
                <a:solidFill>
                  <a:srgbClr val="FFFF00"/>
                </a:solidFill>
              </a:rPr>
              <a:t>maatschappelijke voorzieningen</a:t>
            </a:r>
          </a:p>
          <a:p>
            <a:pPr marL="0" indent="0">
              <a:buNone/>
            </a:pPr>
            <a:r>
              <a:rPr lang="nl-NL" dirty="0"/>
              <a:t>	De hulpverlenings- en medische voorzieningen</a:t>
            </a:r>
          </a:p>
        </p:txBody>
      </p:sp>
    </p:spTree>
    <p:extLst>
      <p:ext uri="{BB962C8B-B14F-4D97-AF65-F5344CB8AC3E}">
        <p14:creationId xmlns:p14="http://schemas.microsoft.com/office/powerpoint/2010/main" val="22929658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choolbord 16x9">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300000"/>
              </a:schemeClr>
            </a:gs>
            <a:gs pos="100000">
              <a:schemeClr val="phClr">
                <a:shade val="30000"/>
                <a:satMod val="200000"/>
              </a:schemeClr>
            </a:gs>
          </a:gsLst>
          <a:path path="circle">
            <a:fillToRect l="50000" t="50000" r="50000" b="50000"/>
          </a:path>
        </a:gradFill>
        <a:blipFill rotWithShape="1">
          <a:blip xmlns:r="http://schemas.openxmlformats.org/officeDocument/2006/relationships" r:embed="rId1">
            <a:duotone>
              <a:schemeClr val="phClr">
                <a:shade val="12000"/>
                <a:satMod val="240000"/>
              </a:schemeClr>
              <a:schemeClr val="phClr">
                <a:tint val="65000"/>
              </a:schemeClr>
            </a:duotone>
          </a:blip>
          <a:stretch/>
        </a:blip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5400">
          <a:miter lim="800000"/>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90000"/>
          </a:lnSpc>
          <a:defRPr sz="2400"/>
        </a:defPPr>
      </a:lstStyle>
    </a:txDef>
  </a:objectDefaults>
  <a:extraClrSchemeLst/>
  <a:extLst>
    <a:ext uri="{05A4C25C-085E-4340-85A3-A5531E510DB2}">
      <thm15:themeFamily xmlns:thm15="http://schemas.microsoft.com/office/thememl/2012/main" name="Office_9529499_TF02804846_TF02804846" id="{C94990DC-43D7-4EDA-AD9F-2CC864971898}" vid="{43BD6323-6600-4C9E-A44A-05BED6317C3C}"/>
    </a:ext>
  </a:extLst>
</a:theme>
</file>

<file path=ppt/theme/theme2.xml><?xml version="1.0" encoding="utf-8"?>
<a:theme xmlns:a="http://schemas.openxmlformats.org/drawingml/2006/main" name="Office-thema">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hema">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7E6EAFB7E375B4FA8D2FF7FD64788B7" ma:contentTypeVersion="11" ma:contentTypeDescription="Een nieuw document maken." ma:contentTypeScope="" ma:versionID="62f3085fd7cb8d9ea273e0ee4216180f">
  <xsd:schema xmlns:xsd="http://www.w3.org/2001/XMLSchema" xmlns:xs="http://www.w3.org/2001/XMLSchema" xmlns:p="http://schemas.microsoft.com/office/2006/metadata/properties" xmlns:ns3="0bfbde32-856c-4dfd-bc38-4322d606c322" xmlns:ns4="169eb86d-0fb8-4364-bb17-d27f6b2029d0" targetNamespace="http://schemas.microsoft.com/office/2006/metadata/properties" ma:root="true" ma:fieldsID="0f9bf6f3c5bf72a60ccecc636f7542b1" ns3:_="" ns4:_="">
    <xsd:import namespace="0bfbde32-856c-4dfd-bc38-4322d606c322"/>
    <xsd:import namespace="169eb86d-0fb8-4364-bb17-d27f6b2029d0"/>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Location" minOccurs="0"/>
                <xsd:element ref="ns4:MediaServiceOCR" minOccurs="0"/>
                <xsd:element ref="ns4:MediaServiceGenerationTime" minOccurs="0"/>
                <xsd:element ref="ns4: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bfbde32-856c-4dfd-bc38-4322d606c322" elementFormDefault="qualified">
    <xsd:import namespace="http://schemas.microsoft.com/office/2006/documentManagement/types"/>
    <xsd:import namespace="http://schemas.microsoft.com/office/infopath/2007/PartnerControls"/>
    <xsd:element name="SharedWithUsers" ma:index="8" nillable="true" ma:displayName="Gedeeld met"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Gedeeld met details" ma:description="" ma:internalName="SharedWithDetails" ma:readOnly="true">
      <xsd:simpleType>
        <xsd:restriction base="dms:Note">
          <xsd:maxLength value="255"/>
        </xsd:restriction>
      </xsd:simpleType>
    </xsd:element>
    <xsd:element name="SharingHintHash" ma:index="10" nillable="true" ma:displayName="Hint-hash delen"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9eb86d-0fb8-4364-bb17-d27f6b2029d0"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DateTaken" ma:index="13" nillable="true" ma:displayName="MediaServiceDateTaken" ma:description="" ma:hidden="true" ma:internalName="MediaServiceDateTaken" ma:readOnly="true">
      <xsd:simpleType>
        <xsd:restriction base="dms:Text"/>
      </xsd:simpleType>
    </xsd:element>
    <xsd:element name="MediaServiceAutoTags" ma:index="14" nillable="true" ma:displayName="MediaServiceAutoTags" ma:description="" ma:internalName="MediaServiceAutoTags" ma:readOnly="true">
      <xsd:simpleType>
        <xsd:restriction base="dms:Text"/>
      </xsd:simpleType>
    </xsd:element>
    <xsd:element name="MediaServiceLocation" ma:index="15" nillable="true" ma:displayName="MediaServiceLocation" ma:description="" ma:internalName="MediaServiceLocatio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191B5C7-CB1D-47F7-9F1A-97B80DE9961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bfbde32-856c-4dfd-bc38-4322d606c322"/>
    <ds:schemaRef ds:uri="169eb86d-0fb8-4364-bb17-d27f6b2029d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0AC1F78-D985-4452-89E0-78ABE519A9EB}">
  <ds:schemaRefs>
    <ds:schemaRef ds:uri="http://purl.org/dc/elements/1.1/"/>
    <ds:schemaRef ds:uri="0bfbde32-856c-4dfd-bc38-4322d606c322"/>
    <ds:schemaRef ds:uri="http://schemas.microsoft.com/office/2006/documentManagement/types"/>
    <ds:schemaRef ds:uri="http://schemas.microsoft.com/office/infopath/2007/PartnerControls"/>
    <ds:schemaRef ds:uri="169eb86d-0fb8-4364-bb17-d27f6b2029d0"/>
    <ds:schemaRef ds:uri="http://purl.org/dc/dcmitype/"/>
    <ds:schemaRef ds:uri="http://www.w3.org/XML/1998/namespace"/>
    <ds:schemaRef ds:uri="http://schemas.openxmlformats.org/package/2006/metadata/core-properties"/>
    <ds:schemaRef ds:uri="http://schemas.microsoft.com/office/2006/metadata/properties"/>
    <ds:schemaRef ds:uri="http://purl.org/dc/terms/"/>
  </ds:schemaRefs>
</ds:datastoreItem>
</file>

<file path=customXml/itemProps3.xml><?xml version="1.0" encoding="utf-8"?>
<ds:datastoreItem xmlns:ds="http://schemas.openxmlformats.org/officeDocument/2006/customXml" ds:itemID="{DC3802E4-0D59-4851-9B7B-AAD04BB64A3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Schoolbordpresentatie voor het onderwijs (breedbeeld)</Template>
  <TotalTime>434</TotalTime>
  <Words>1142</Words>
  <Application>Microsoft Office PowerPoint</Application>
  <PresentationFormat>Aangepast</PresentationFormat>
  <Paragraphs>113</Paragraphs>
  <Slides>18</Slides>
  <Notes>1</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18</vt:i4>
      </vt:variant>
    </vt:vector>
  </HeadingPairs>
  <TitlesOfParts>
    <vt:vector size="22" baseType="lpstr">
      <vt:lpstr>Arial</vt:lpstr>
      <vt:lpstr>Consolas</vt:lpstr>
      <vt:lpstr>Corbel</vt:lpstr>
      <vt:lpstr>Schoolbord 16x9</vt:lpstr>
      <vt:lpstr>Wijkgericht werken</vt:lpstr>
      <vt:lpstr>Opbouw thema</vt:lpstr>
      <vt:lpstr>Wijkanalyse</vt:lpstr>
      <vt:lpstr>Wijkanalyse</vt:lpstr>
      <vt:lpstr>Wijkdiagnose</vt:lpstr>
      <vt:lpstr>De wijk in kaart: Topografisch</vt:lpstr>
      <vt:lpstr>De wijk in kaart: Topografisch</vt:lpstr>
      <vt:lpstr>De wijk in kaart: Demografisch en economisch</vt:lpstr>
      <vt:lpstr>De wijk in kaart: Voorzieningen</vt:lpstr>
      <vt:lpstr>De wijk in kaart: Organisatie en beleid</vt:lpstr>
      <vt:lpstr>De wijk in kaart: De bewoners</vt:lpstr>
      <vt:lpstr>De wijk in kaart: De bewoners</vt:lpstr>
      <vt:lpstr>De wijk in kaart: Speerpunten</vt:lpstr>
      <vt:lpstr>De wijk in kaart: Speerpunten</vt:lpstr>
      <vt:lpstr>Wijkvernieuwing Beijum</vt:lpstr>
      <vt:lpstr>Wijkvernieuwing Beijum</vt:lpstr>
      <vt:lpstr>Wijkvernieuwing Beijum</vt:lpstr>
      <vt:lpstr>Wijkvernieuwing Beijum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Wijkgericht werken</dc:title>
  <dc:creator>Sieger Rinzema</dc:creator>
  <cp:lastModifiedBy>Sieger Rinzema</cp:lastModifiedBy>
  <cp:revision>3</cp:revision>
  <dcterms:created xsi:type="dcterms:W3CDTF">2019-11-17T12:59:43Z</dcterms:created>
  <dcterms:modified xsi:type="dcterms:W3CDTF">2019-12-18T08:31:30Z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0x010100B7E6EAFB7E375B4FA8D2FF7FD64788B7</vt:lpwstr>
  </property>
</Properties>
</file>